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70" r:id="rId1"/>
    <p:sldMasterId id="2147483671" r:id="rId2"/>
  </p:sldMasterIdLst>
  <p:notesMasterIdLst>
    <p:notesMasterId r:id="rId11"/>
  </p:notesMasterIdLst>
  <p:sldIdLst>
    <p:sldId id="256" r:id="rId3"/>
    <p:sldId id="257" r:id="rId4"/>
    <p:sldId id="258" r:id="rId5"/>
    <p:sldId id="259" r:id="rId6"/>
    <p:sldId id="260" r:id="rId7"/>
    <p:sldId id="261" r:id="rId8"/>
    <p:sldId id="262" r:id="rId9"/>
    <p:sldId id="266" r:id="rId10"/>
  </p:sldIdLst>
  <p:sldSz cx="9144000" cy="5143500" type="screen16x9"/>
  <p:notesSz cx="70104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733" autoAdjust="0"/>
  </p:normalViewPr>
  <p:slideViewPr>
    <p:cSldViewPr snapToGrid="0">
      <p:cViewPr varScale="1">
        <p:scale>
          <a:sx n="83" d="100"/>
          <a:sy n="83" d="100"/>
        </p:scale>
        <p:origin x="1450" y="6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24f10ad2377_0_6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465887" indent="-349415">
              <a:lnSpc>
                <a:spcPct val="115000"/>
              </a:lnSpc>
              <a:buClr>
                <a:srgbClr val="595959"/>
              </a:buClr>
              <a:buSzPts val="1800"/>
            </a:pPr>
            <a:r>
              <a:rPr lang="en-US" dirty="0">
                <a:solidFill>
                  <a:srgbClr val="595959"/>
                </a:solidFill>
              </a:rPr>
              <a:t>Disclaimer: this presentation is likely going to be much different than the others.</a:t>
            </a:r>
          </a:p>
          <a:p>
            <a:pPr marL="465887" indent="-349415">
              <a:lnSpc>
                <a:spcPct val="115000"/>
              </a:lnSpc>
              <a:buClr>
                <a:srgbClr val="595959"/>
              </a:buClr>
              <a:buSzPts val="1800"/>
            </a:pPr>
            <a:r>
              <a:rPr lang="en-US" dirty="0">
                <a:solidFill>
                  <a:srgbClr val="595959"/>
                </a:solidFill>
              </a:rPr>
              <a:t>When CWP reached out about presenting on our agency’s perspective on stream restoration, I mentioned that I probably wasn’t the best person to give this presentation</a:t>
            </a:r>
          </a:p>
          <a:p>
            <a:pPr marL="465887" indent="-349415">
              <a:lnSpc>
                <a:spcPct val="115000"/>
              </a:lnSpc>
              <a:buClr>
                <a:srgbClr val="595959"/>
              </a:buClr>
              <a:buSzPts val="1800"/>
            </a:pPr>
            <a:r>
              <a:rPr lang="en-US" dirty="0">
                <a:solidFill>
                  <a:srgbClr val="595959"/>
                </a:solidFill>
              </a:rPr>
              <a:t>Nor am I the best person to present on the challenges of implementing upstream practices.  Local jurisdictions are much better equipped to present on the physical and resource challenges of implementing upland restoration practices</a:t>
            </a:r>
          </a:p>
          <a:p>
            <a:pPr marL="465887" indent="-349415">
              <a:lnSpc>
                <a:spcPct val="115000"/>
              </a:lnSpc>
              <a:buClr>
                <a:srgbClr val="595959"/>
              </a:buClr>
              <a:buSzPts val="1800"/>
            </a:pPr>
            <a:r>
              <a:rPr lang="en-US" dirty="0">
                <a:solidFill>
                  <a:srgbClr val="595959"/>
                </a:solidFill>
              </a:rPr>
              <a:t>What I can talk about is where we stand in achieving our collective water quality goals and endpoints given all the restoration that has occurred over the past decade, and the technical challenges of meeting those endpoints</a:t>
            </a:r>
            <a:endParaRPr lang="en-US" dirty="0"/>
          </a:p>
          <a:p>
            <a:pPr marL="0" indent="0">
              <a:buNone/>
            </a:pPr>
            <a:endParaRPr dirty="0"/>
          </a:p>
        </p:txBody>
      </p:sp>
      <p:sp>
        <p:nvSpPr>
          <p:cNvPr id="117" name="Google Shape;117;g24f10ad2377_0_6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2501f930e4b_0_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2501f930e4b_0_6: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465887" indent="-304121"/>
            <a:r>
              <a:rPr lang="en-US" dirty="0"/>
              <a:t>To start, I think we need to clarify and re-emphasize what our water quality goals and endpoints are</a:t>
            </a:r>
          </a:p>
          <a:p>
            <a:pPr marL="465887" indent="-304121"/>
            <a:r>
              <a:rPr lang="en-US" dirty="0"/>
              <a:t>Often, restoration activities have a multitude of goals and objectives (EJ, climate resilience, habitat enhancements, </a:t>
            </a:r>
            <a:r>
              <a:rPr lang="en-US" dirty="0" err="1"/>
              <a:t>etc</a:t>
            </a:r>
            <a:r>
              <a:rPr lang="en-US" dirty="0"/>
              <a:t>)</a:t>
            </a:r>
          </a:p>
          <a:p>
            <a:pPr marL="465887" indent="-304121"/>
            <a:r>
              <a:rPr lang="en-US" dirty="0"/>
              <a:t>However, from the perspective our </a:t>
            </a:r>
            <a:r>
              <a:rPr lang="en-US" dirty="0" err="1"/>
              <a:t>our</a:t>
            </a:r>
            <a:r>
              <a:rPr lang="en-US" dirty="0"/>
              <a:t> shop at MDE, who is responsible for implementing 303d of the Clean Water Act, when we talk about our goals and endpoints, we are more or less referring to the following:</a:t>
            </a:r>
          </a:p>
          <a:p>
            <a:pPr marL="465887" indent="-304121"/>
            <a:r>
              <a:rPr lang="en-US" dirty="0"/>
              <a:t>Achieving TMDL loading goals (both local and bay),</a:t>
            </a:r>
          </a:p>
          <a:p>
            <a:pPr marL="465887" indent="-304121"/>
            <a:r>
              <a:rPr lang="en-US" dirty="0"/>
              <a:t>Achieving water quality criteria (e.g., for sediments, nutrients, bacteria, toxics, chlorides, and temperature) and</a:t>
            </a:r>
          </a:p>
          <a:p>
            <a:pPr marL="465887" indent="-304121"/>
            <a:r>
              <a:rPr lang="en-US" dirty="0"/>
              <a:t>Attainment of water waterbody designated uses (.</a:t>
            </a:r>
            <a:r>
              <a:rPr lang="en-US" dirty="0" err="1"/>
              <a:t>e.g</a:t>
            </a:r>
            <a:r>
              <a:rPr lang="en-US" dirty="0"/>
              <a:t>, protection of aquatic life, water contact recreation, water supply, fishing, and shellfish harvest)</a:t>
            </a:r>
          </a:p>
          <a:p>
            <a:pPr marL="465887" indent="-304121"/>
            <a:r>
              <a:rPr lang="en-US" dirty="0"/>
              <a:t>That said, we are trying to integrate the other larger goals into the work we do</a:t>
            </a:r>
          </a:p>
          <a:p>
            <a:pPr marL="0" indent="0">
              <a:buClr>
                <a:schemeClr val="dk1"/>
              </a:buClr>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25050e410d3_0_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25050e410d3_0_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465887" indent="-323533">
              <a:lnSpc>
                <a:spcPct val="115000"/>
              </a:lnSpc>
              <a:buClr>
                <a:srgbClr val="595959"/>
              </a:buClr>
              <a:buSzPts val="1400"/>
            </a:pPr>
            <a:r>
              <a:rPr lang="en-US" dirty="0">
                <a:solidFill>
                  <a:srgbClr val="595959"/>
                </a:solidFill>
              </a:rPr>
              <a:t>Next, we need to step back and say what has been done in terms of water quality restoration?</a:t>
            </a:r>
          </a:p>
          <a:p>
            <a:pPr marL="465887" indent="-323533">
              <a:lnSpc>
                <a:spcPct val="115000"/>
              </a:lnSpc>
              <a:buClr>
                <a:srgbClr val="595959"/>
              </a:buClr>
              <a:buSzPts val="1400"/>
            </a:pPr>
            <a:r>
              <a:rPr lang="en-US" dirty="0">
                <a:solidFill>
                  <a:srgbClr val="595959"/>
                </a:solidFill>
              </a:rPr>
              <a:t>In the past decade since the Chesapeake Bay TMDL was approved, there has been an unprecedented amount of restoration that has occurred in MD</a:t>
            </a:r>
          </a:p>
          <a:p>
            <a:pPr marL="465887" indent="-323533">
              <a:lnSpc>
                <a:spcPct val="115000"/>
              </a:lnSpc>
              <a:buClr>
                <a:srgbClr val="595959"/>
              </a:buClr>
              <a:buSzPts val="1400"/>
            </a:pPr>
            <a:r>
              <a:rPr lang="en-US" dirty="0">
                <a:solidFill>
                  <a:srgbClr val="595959"/>
                </a:solidFill>
              </a:rPr>
              <a:t>Almost all of our major municipal WWTPs have been upgraded to ENR treatment or are in the process of being upgraded</a:t>
            </a:r>
          </a:p>
          <a:p>
            <a:pPr marL="465887" indent="-323533">
              <a:lnSpc>
                <a:spcPct val="115000"/>
              </a:lnSpc>
              <a:buClr>
                <a:srgbClr val="595959"/>
              </a:buClr>
              <a:buSzPts val="1400"/>
            </a:pPr>
            <a:r>
              <a:rPr lang="en-US" dirty="0">
                <a:solidFill>
                  <a:srgbClr val="595959"/>
                </a:solidFill>
              </a:rPr>
              <a:t>Implementation in the agricultural sector</a:t>
            </a:r>
          </a:p>
          <a:p>
            <a:pPr marL="465887" indent="-323533">
              <a:lnSpc>
                <a:spcPct val="115000"/>
              </a:lnSpc>
              <a:buClr>
                <a:srgbClr val="595959"/>
              </a:buClr>
              <a:buSzPts val="1400"/>
            </a:pPr>
            <a:r>
              <a:rPr lang="en-US" dirty="0">
                <a:solidFill>
                  <a:srgbClr val="595959"/>
                </a:solidFill>
              </a:rPr>
              <a:t>Enhancement of Living Resources, and</a:t>
            </a:r>
          </a:p>
          <a:p>
            <a:pPr marL="465887" indent="-323533">
              <a:lnSpc>
                <a:spcPct val="115000"/>
              </a:lnSpc>
              <a:buClr>
                <a:srgbClr val="595959"/>
              </a:buClr>
              <a:buSzPts val="1400"/>
            </a:pPr>
            <a:r>
              <a:rPr lang="en-US" dirty="0">
                <a:solidFill>
                  <a:srgbClr val="595959"/>
                </a:solidFill>
              </a:rPr>
              <a:t>Urban Stormwater Restoration</a:t>
            </a:r>
          </a:p>
          <a:p>
            <a:pPr marL="465887" indent="-323533">
              <a:lnSpc>
                <a:spcPct val="115000"/>
              </a:lnSpc>
              <a:buClr>
                <a:srgbClr val="595959"/>
              </a:buClr>
              <a:buSzPts val="1400"/>
            </a:pPr>
            <a:r>
              <a:rPr lang="en-US" dirty="0">
                <a:solidFill>
                  <a:srgbClr val="595959"/>
                </a:solidFill>
              </a:rPr>
              <a:t>Mainly via our Phase I MS4 permit but also through our Phase II Permits and even our Industrial SW Permit</a:t>
            </a:r>
          </a:p>
          <a:p>
            <a:pPr marL="465887" indent="-323533">
              <a:lnSpc>
                <a:spcPct val="115000"/>
              </a:lnSpc>
              <a:buClr>
                <a:srgbClr val="595959"/>
              </a:buClr>
              <a:buSzPts val="1400"/>
            </a:pPr>
            <a:r>
              <a:rPr lang="en-US" dirty="0">
                <a:solidFill>
                  <a:srgbClr val="595959"/>
                </a:solidFill>
              </a:rPr>
              <a:t>I’m going to hone in on and focus on the stormwater restoration for the remainder of our presentation, since a large number of our Western Shore Local TMDLs are mostly SW driven, and I assume that is the focus of the majority of today’s audience</a:t>
            </a:r>
          </a:p>
          <a:p>
            <a:pPr marL="465887" indent="-323533">
              <a:lnSpc>
                <a:spcPct val="115000"/>
              </a:lnSpc>
              <a:buClr>
                <a:srgbClr val="595959"/>
              </a:buClr>
              <a:buSzPts val="1400"/>
            </a:pPr>
            <a:r>
              <a:rPr lang="en-US" dirty="0">
                <a:solidFill>
                  <a:srgbClr val="595959"/>
                </a:solidFill>
              </a:rPr>
              <a:t>The following graphic and table are from our report of the Phase I MS4 Financial Assurance Plans, and one key thing it shows is that stream Restoration is only a small piece of the total restoration that is occurring</a:t>
            </a:r>
          </a:p>
          <a:p>
            <a:pPr marL="465887" indent="-323533">
              <a:lnSpc>
                <a:spcPct val="115000"/>
              </a:lnSpc>
              <a:buClr>
                <a:srgbClr val="595959"/>
              </a:buClr>
              <a:buSzPts val="1400"/>
            </a:pPr>
            <a:r>
              <a:rPr lang="en-US" dirty="0">
                <a:solidFill>
                  <a:srgbClr val="595959"/>
                </a:solidFill>
              </a:rPr>
              <a:t>Many and variable restoration practices being implemented across these jurisdictions, and while stream restoration gets a majority of the focus, there is a lot of good work that is being done, which should also be highlighted</a:t>
            </a:r>
          </a:p>
          <a:p>
            <a:pPr marL="465887" indent="-323533">
              <a:lnSpc>
                <a:spcPct val="115000"/>
              </a:lnSpc>
              <a:buClr>
                <a:srgbClr val="595959"/>
              </a:buClr>
              <a:buSzPts val="1400"/>
            </a:pPr>
            <a:r>
              <a:rPr lang="en-US" dirty="0">
                <a:solidFill>
                  <a:srgbClr val="595959"/>
                </a:solidFill>
              </a:rPr>
              <a:t>The table points out the incredible extent of the work that has been done too (EIAs, not hard acres, but best metric available)</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2501f930e4b_0_100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2501f930e4b_0_1006: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465887" indent="-349415">
              <a:lnSpc>
                <a:spcPct val="115000"/>
              </a:lnSpc>
              <a:buClr>
                <a:srgbClr val="595959"/>
              </a:buClr>
              <a:buSzPts val="1800"/>
            </a:pPr>
            <a:r>
              <a:rPr lang="en-US" dirty="0">
                <a:solidFill>
                  <a:srgbClr val="595959"/>
                </a:solidFill>
              </a:rPr>
              <a:t>Now the question becomes, what impact are we seeing from all this restoration?</a:t>
            </a:r>
          </a:p>
          <a:p>
            <a:pPr marL="465887" indent="-349415">
              <a:lnSpc>
                <a:spcPct val="115000"/>
              </a:lnSpc>
              <a:buClr>
                <a:srgbClr val="595959"/>
              </a:buClr>
              <a:buSzPts val="1800"/>
            </a:pPr>
            <a:r>
              <a:rPr lang="en-US" dirty="0">
                <a:solidFill>
                  <a:srgbClr val="595959"/>
                </a:solidFill>
              </a:rPr>
              <a:t>From a TMDL perspective, it is important to note up front that we don’t have load accounting for many TMDLs and watershed across the State</a:t>
            </a:r>
          </a:p>
          <a:p>
            <a:pPr marL="465887" indent="-349415">
              <a:lnSpc>
                <a:spcPct val="115000"/>
              </a:lnSpc>
              <a:buClr>
                <a:srgbClr val="595959"/>
              </a:buClr>
              <a:buSzPts val="1800"/>
            </a:pPr>
            <a:r>
              <a:rPr lang="en-US" dirty="0">
                <a:solidFill>
                  <a:srgbClr val="595959"/>
                </a:solidFill>
              </a:rPr>
              <a:t>We have load accounting frameworks for the following:</a:t>
            </a:r>
          </a:p>
          <a:p>
            <a:pPr marL="465887" indent="-349415">
              <a:lnSpc>
                <a:spcPct val="115000"/>
              </a:lnSpc>
              <a:buClr>
                <a:srgbClr val="595959"/>
              </a:buClr>
              <a:buSzPts val="1800"/>
            </a:pPr>
            <a:r>
              <a:rPr lang="en-US" dirty="0">
                <a:solidFill>
                  <a:srgbClr val="595959"/>
                </a:solidFill>
              </a:rPr>
              <a:t>The Chesapeake Bay TMDL,</a:t>
            </a:r>
          </a:p>
          <a:p>
            <a:pPr marL="465887" indent="-349415">
              <a:lnSpc>
                <a:spcPct val="115000"/>
              </a:lnSpc>
              <a:buClr>
                <a:srgbClr val="595959"/>
              </a:buClr>
              <a:buSzPts val="1800"/>
            </a:pPr>
            <a:r>
              <a:rPr lang="en-US" dirty="0">
                <a:solidFill>
                  <a:srgbClr val="595959"/>
                </a:solidFill>
              </a:rPr>
              <a:t>Watersheds with approved a-</a:t>
            </a:r>
            <a:r>
              <a:rPr lang="en-US" dirty="0" err="1">
                <a:solidFill>
                  <a:srgbClr val="595959"/>
                </a:solidFill>
              </a:rPr>
              <a:t>i</a:t>
            </a:r>
            <a:r>
              <a:rPr lang="en-US" dirty="0">
                <a:solidFill>
                  <a:srgbClr val="595959"/>
                </a:solidFill>
              </a:rPr>
              <a:t> CWA Section 319 Plans, and (NPS only)</a:t>
            </a:r>
          </a:p>
          <a:p>
            <a:pPr marL="465887" indent="-349415">
              <a:lnSpc>
                <a:spcPct val="115000"/>
              </a:lnSpc>
              <a:buClr>
                <a:srgbClr val="595959"/>
              </a:buClr>
              <a:buSzPts val="1800"/>
            </a:pPr>
            <a:r>
              <a:rPr lang="en-US" dirty="0">
                <a:solidFill>
                  <a:srgbClr val="595959"/>
                </a:solidFill>
              </a:rPr>
              <a:t>In our Phase I MS4 jurisdictions, but for the SW-WLA only</a:t>
            </a:r>
          </a:p>
          <a:p>
            <a:pPr marL="465887" indent="-349415">
              <a:lnSpc>
                <a:spcPct val="115000"/>
              </a:lnSpc>
              <a:buClr>
                <a:srgbClr val="595959"/>
              </a:buClr>
              <a:buSzPts val="1800"/>
            </a:pPr>
            <a:r>
              <a:rPr lang="en-US" dirty="0">
                <a:solidFill>
                  <a:srgbClr val="595959"/>
                </a:solidFill>
              </a:rPr>
              <a:t>One take away we do have from the accounting frameworks in place though is that it is possible to meet these TMDL loading goals</a:t>
            </a:r>
          </a:p>
          <a:p>
            <a:pPr marL="465887" indent="-349415">
              <a:lnSpc>
                <a:spcPct val="115000"/>
              </a:lnSpc>
              <a:buClr>
                <a:srgbClr val="595959"/>
              </a:buClr>
              <a:buSzPts val="1800"/>
            </a:pPr>
            <a:r>
              <a:rPr lang="en-US" dirty="0">
                <a:solidFill>
                  <a:srgbClr val="595959"/>
                </a:solidFill>
              </a:rPr>
              <a:t>For instance, we currently have many different examples of Phase I MS4 jurisdictions that are demonstrating achievement of their SW-WLA, and we expect to have many more in the next several years</a:t>
            </a:r>
          </a:p>
          <a:p>
            <a:pPr marL="465887" indent="-349415">
              <a:lnSpc>
                <a:spcPct val="115000"/>
              </a:lnSpc>
              <a:buClr>
                <a:srgbClr val="595959"/>
              </a:buClr>
              <a:buSzPts val="1800"/>
            </a:pPr>
            <a:r>
              <a:rPr lang="en-US" dirty="0">
                <a:solidFill>
                  <a:srgbClr val="595959"/>
                </a:solidFill>
              </a:rPr>
              <a:t>So, it is possible to put enough practices in the ground to meet TMDL goals</a:t>
            </a:r>
          </a:p>
          <a:p>
            <a:pPr marL="465887" indent="-349415">
              <a:lnSpc>
                <a:spcPct val="115000"/>
              </a:lnSpc>
              <a:buClr>
                <a:srgbClr val="595959"/>
              </a:buClr>
              <a:buSzPts val="1800"/>
            </a:pPr>
            <a:r>
              <a:rPr lang="en-US" dirty="0">
                <a:solidFill>
                  <a:srgbClr val="595959"/>
                </a:solidFill>
              </a:rPr>
              <a:t>What is more challenging is then subsequently demonstrating achievement of WQ criteria and attainment of waterbody designated uses</a:t>
            </a:r>
          </a:p>
          <a:p>
            <a:pPr marL="0" indent="0">
              <a:buNone/>
            </a:pPr>
            <a:endParaRPr dirty="0">
              <a:solidFill>
                <a:schemeClr val="dk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2501f930e4b_0_1019: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2501f930e4b_0_1019: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465887" indent="-349415">
              <a:lnSpc>
                <a:spcPct val="115000"/>
              </a:lnSpc>
              <a:buClr>
                <a:srgbClr val="595959"/>
              </a:buClr>
              <a:buSzPts val="1800"/>
            </a:pPr>
            <a:r>
              <a:rPr lang="en-US" dirty="0">
                <a:solidFill>
                  <a:srgbClr val="595959"/>
                </a:solidFill>
              </a:rPr>
              <a:t>So, the question then becomes why aren’t we achieving WQ criteria given the amount of restoration that has been implemented, particularly in watersheds where we are achieving our loading goals</a:t>
            </a:r>
          </a:p>
          <a:p>
            <a:pPr marL="465887" indent="-349415">
              <a:lnSpc>
                <a:spcPct val="115000"/>
              </a:lnSpc>
              <a:buClr>
                <a:srgbClr val="595959"/>
              </a:buClr>
              <a:buSzPts val="1800"/>
            </a:pPr>
            <a:r>
              <a:rPr lang="en-US" dirty="0">
                <a:solidFill>
                  <a:srgbClr val="595959"/>
                </a:solidFill>
              </a:rPr>
              <a:t>This answer is not easy and poses many challenges and subsequent questions</a:t>
            </a:r>
          </a:p>
          <a:p>
            <a:pPr marL="465887" indent="-349415">
              <a:lnSpc>
                <a:spcPct val="115000"/>
              </a:lnSpc>
              <a:buClr>
                <a:srgbClr val="595959"/>
              </a:buClr>
              <a:buSzPts val="1800"/>
            </a:pPr>
            <a:r>
              <a:rPr lang="en-US" dirty="0">
                <a:solidFill>
                  <a:srgbClr val="595959"/>
                </a:solidFill>
              </a:rPr>
              <a:t>For starters, in many instances, we may only be achieving one half, or one portion of a given TMDL, e.g., maybe only the SW sector or WWTPs are meeting their goals</a:t>
            </a:r>
          </a:p>
          <a:p>
            <a:pPr marL="465887" indent="-349415">
              <a:lnSpc>
                <a:spcPct val="115000"/>
              </a:lnSpc>
              <a:buClr>
                <a:srgbClr val="595959"/>
              </a:buClr>
              <a:buSzPts val="1800"/>
            </a:pPr>
            <a:r>
              <a:rPr lang="en-US" dirty="0">
                <a:solidFill>
                  <a:srgbClr val="595959"/>
                </a:solidFill>
              </a:rPr>
              <a:t>Or, do we simply need more time?  We know there is a lag-time for nitrogen, but are there significant lag-times for other pollutants as well?</a:t>
            </a:r>
          </a:p>
          <a:p>
            <a:pPr marL="465887" indent="-349415">
              <a:lnSpc>
                <a:spcPct val="115000"/>
              </a:lnSpc>
              <a:buClr>
                <a:srgbClr val="595959"/>
              </a:buClr>
              <a:buSzPts val="1800"/>
            </a:pPr>
            <a:r>
              <a:rPr lang="en-US" dirty="0">
                <a:solidFill>
                  <a:srgbClr val="595959"/>
                </a:solidFill>
              </a:rPr>
              <a:t>For instance, we know that there will be some period of time between reducing PCB loads to a waterbody and seeing concentrations come down in fish tissue</a:t>
            </a:r>
          </a:p>
          <a:p>
            <a:pPr marL="465887" indent="-349415">
              <a:lnSpc>
                <a:spcPct val="115000"/>
              </a:lnSpc>
              <a:buClr>
                <a:srgbClr val="595959"/>
              </a:buClr>
              <a:buSzPts val="1800"/>
            </a:pPr>
            <a:r>
              <a:rPr lang="en-US" dirty="0">
                <a:solidFill>
                  <a:srgbClr val="595959"/>
                </a:solidFill>
              </a:rPr>
              <a:t>Are our BMPs functioning as intended or as predicted?</a:t>
            </a:r>
          </a:p>
          <a:p>
            <a:pPr marL="465887" indent="-349415">
              <a:lnSpc>
                <a:spcPct val="115000"/>
              </a:lnSpc>
              <a:buClr>
                <a:srgbClr val="595959"/>
              </a:buClr>
              <a:buSzPts val="1800"/>
            </a:pPr>
            <a:r>
              <a:rPr lang="en-US" dirty="0">
                <a:solidFill>
                  <a:srgbClr val="595959"/>
                </a:solidFill>
              </a:rPr>
              <a:t>Are our models off?</a:t>
            </a:r>
          </a:p>
          <a:p>
            <a:pPr marL="465887" indent="-349415">
              <a:lnSpc>
                <a:spcPct val="115000"/>
              </a:lnSpc>
              <a:buClr>
                <a:srgbClr val="595959"/>
              </a:buClr>
              <a:buSzPts val="1800"/>
            </a:pPr>
            <a:r>
              <a:rPr lang="en-US" dirty="0">
                <a:solidFill>
                  <a:srgbClr val="595959"/>
                </a:solidFill>
              </a:rPr>
              <a:t>Are greater reductions required than originally predicted?</a:t>
            </a:r>
          </a:p>
          <a:p>
            <a:pPr marL="465887" indent="-349415">
              <a:lnSpc>
                <a:spcPct val="115000"/>
              </a:lnSpc>
              <a:buClr>
                <a:srgbClr val="595959"/>
              </a:buClr>
              <a:buSzPts val="1800"/>
            </a:pPr>
            <a:r>
              <a:rPr lang="en-US" dirty="0">
                <a:solidFill>
                  <a:srgbClr val="595959"/>
                </a:solidFill>
              </a:rPr>
              <a:t>One caveat here is that we know every model is going to be imperfect, so the best we can do is to keep improving</a:t>
            </a:r>
          </a:p>
          <a:p>
            <a:pPr marL="465887" indent="-349415">
              <a:lnSpc>
                <a:spcPct val="115000"/>
              </a:lnSpc>
              <a:buClr>
                <a:srgbClr val="595959"/>
              </a:buClr>
              <a:buSzPts val="1800"/>
            </a:pPr>
            <a:r>
              <a:rPr lang="en-US" dirty="0">
                <a:solidFill>
                  <a:srgbClr val="595959"/>
                </a:solidFill>
              </a:rPr>
              <a:t>Do we have the necessary data to even perform the evaluation?</a:t>
            </a:r>
          </a:p>
          <a:p>
            <a:pPr marL="465887" indent="-349415">
              <a:lnSpc>
                <a:spcPct val="115000"/>
              </a:lnSpc>
              <a:buClr>
                <a:srgbClr val="595959"/>
              </a:buClr>
              <a:buSzPts val="1800"/>
            </a:pPr>
            <a:r>
              <a:rPr lang="en-US" dirty="0">
                <a:solidFill>
                  <a:srgbClr val="595959"/>
                </a:solidFill>
              </a:rPr>
              <a:t>For instance, when it comes to our tidal nutrient assessments, we don’t even have the necessary resolution of data to perform the full evaluation.</a:t>
            </a:r>
          </a:p>
          <a:p>
            <a:pPr marL="465887" indent="-349415">
              <a:lnSpc>
                <a:spcPct val="115000"/>
              </a:lnSpc>
              <a:buClr>
                <a:srgbClr val="595959"/>
              </a:buClr>
              <a:buSzPts val="1800"/>
            </a:pPr>
            <a:r>
              <a:rPr lang="en-US" dirty="0">
                <a:solidFill>
                  <a:srgbClr val="595959"/>
                </a:solidFill>
              </a:rPr>
              <a:t>Maybe our assessments flawed?</a:t>
            </a:r>
          </a:p>
          <a:p>
            <a:pPr marL="465887" indent="-349415">
              <a:lnSpc>
                <a:spcPct val="115000"/>
              </a:lnSpc>
              <a:buClr>
                <a:srgbClr val="595959"/>
              </a:buClr>
              <a:buSzPts val="1800"/>
            </a:pPr>
            <a:r>
              <a:rPr lang="en-US" dirty="0">
                <a:solidFill>
                  <a:srgbClr val="595959"/>
                </a:solidFill>
              </a:rPr>
              <a:t>For instance, we have certain parameters for which we don’t have criteria, e.g., sediments, whereby we use our biological stressor identification process to identify if sediment is an impairment or not</a:t>
            </a:r>
          </a:p>
          <a:p>
            <a:pPr marL="465887" indent="-349415">
              <a:lnSpc>
                <a:spcPct val="115000"/>
              </a:lnSpc>
              <a:buClr>
                <a:srgbClr val="595959"/>
              </a:buClr>
              <a:buSzPts val="1800"/>
            </a:pPr>
            <a:r>
              <a:rPr lang="en-US" dirty="0">
                <a:solidFill>
                  <a:srgbClr val="595959"/>
                </a:solidFill>
              </a:rPr>
              <a:t>Maybe some of the parameter linkages are off here</a:t>
            </a:r>
          </a:p>
          <a:p>
            <a:pPr marL="465887" indent="-349415">
              <a:lnSpc>
                <a:spcPct val="115000"/>
              </a:lnSpc>
              <a:buClr>
                <a:srgbClr val="595959"/>
              </a:buClr>
              <a:buSzPts val="1800"/>
            </a:pPr>
            <a:r>
              <a:rPr lang="en-US" dirty="0">
                <a:solidFill>
                  <a:srgbClr val="595959"/>
                </a:solidFill>
              </a:rPr>
              <a:t>Or, maybe the scale of our assessments is way too large to determine if restoration has led to achievement of water quality criteria</a:t>
            </a:r>
          </a:p>
          <a:p>
            <a:pPr marL="465887" indent="-349415">
              <a:lnSpc>
                <a:spcPct val="115000"/>
              </a:lnSpc>
              <a:buClr>
                <a:srgbClr val="595959"/>
              </a:buClr>
              <a:buSzPts val="1800"/>
            </a:pPr>
            <a:r>
              <a:rPr lang="en-US" dirty="0">
                <a:solidFill>
                  <a:srgbClr val="595959"/>
                </a:solidFill>
              </a:rPr>
              <a:t>For biology in our non-tidal waters, our assessments are performed at an 8-digit watershed scale, and this might simply be too large to determine an effect</a:t>
            </a:r>
          </a:p>
          <a:p>
            <a:pPr marL="465887" indent="-349415">
              <a:lnSpc>
                <a:spcPct val="115000"/>
              </a:lnSpc>
              <a:buClr>
                <a:srgbClr val="595959"/>
              </a:buClr>
              <a:buSzPts val="1800"/>
            </a:pPr>
            <a:r>
              <a:rPr lang="en-US" dirty="0">
                <a:solidFill>
                  <a:srgbClr val="595959"/>
                </a:solidFill>
              </a:rPr>
              <a:t>Better yet, maybe there are flaws with out BSID itself</a:t>
            </a:r>
          </a:p>
          <a:p>
            <a:pPr marL="465887" indent="-349415">
              <a:lnSpc>
                <a:spcPct val="115000"/>
              </a:lnSpc>
              <a:buClr>
                <a:srgbClr val="595959"/>
              </a:buClr>
              <a:buSzPts val="1800"/>
            </a:pPr>
            <a:r>
              <a:rPr lang="en-US" dirty="0">
                <a:solidFill>
                  <a:srgbClr val="595959"/>
                </a:solidFill>
              </a:rPr>
              <a:t>Maybe we’re not even evaluating certain stressors that could have a significant impact on biota</a:t>
            </a:r>
          </a:p>
          <a:p>
            <a:pPr marL="465887" indent="-349415">
              <a:lnSpc>
                <a:spcPct val="115000"/>
              </a:lnSpc>
              <a:buClr>
                <a:srgbClr val="595959"/>
              </a:buClr>
              <a:buSzPts val="1800"/>
            </a:pPr>
            <a:r>
              <a:rPr lang="en-US" dirty="0">
                <a:solidFill>
                  <a:srgbClr val="595959"/>
                </a:solidFill>
              </a:rPr>
              <a:t>Or, maybe the work hasn’t even begun to address certain stressors</a:t>
            </a:r>
          </a:p>
          <a:p>
            <a:pPr marL="465887" indent="-349415">
              <a:lnSpc>
                <a:spcPct val="115000"/>
              </a:lnSpc>
              <a:buClr>
                <a:srgbClr val="595959"/>
              </a:buClr>
              <a:buSzPts val="1800"/>
            </a:pPr>
            <a:r>
              <a:rPr lang="en-US" dirty="0">
                <a:solidFill>
                  <a:srgbClr val="595959"/>
                </a:solidFill>
              </a:rPr>
              <a:t>Most of our restoration to-date has </a:t>
            </a:r>
            <a:r>
              <a:rPr lang="en-US" dirty="0" err="1">
                <a:solidFill>
                  <a:srgbClr val="595959"/>
                </a:solidFill>
              </a:rPr>
              <a:t>focussed</a:t>
            </a:r>
            <a:r>
              <a:rPr lang="en-US" dirty="0">
                <a:solidFill>
                  <a:srgbClr val="595959"/>
                </a:solidFill>
              </a:rPr>
              <a:t> on nutrients, sediments, hydrology, and hydraulics</a:t>
            </a:r>
          </a:p>
          <a:p>
            <a:pPr marL="465887" indent="-349415">
              <a:lnSpc>
                <a:spcPct val="115000"/>
              </a:lnSpc>
              <a:buClr>
                <a:srgbClr val="595959"/>
              </a:buClr>
              <a:buSzPts val="1800"/>
            </a:pPr>
            <a:r>
              <a:rPr lang="en-US" dirty="0">
                <a:solidFill>
                  <a:srgbClr val="595959"/>
                </a:solidFill>
              </a:rPr>
              <a:t>But what about the other stressors that we know have an impact on biology, such as chlorides and road salts, and that work has really just begun</a:t>
            </a:r>
          </a:p>
          <a:p>
            <a:pPr marL="465887" indent="-349415">
              <a:lnSpc>
                <a:spcPct val="115000"/>
              </a:lnSpc>
              <a:buClr>
                <a:srgbClr val="595959"/>
              </a:buClr>
              <a:buSzPts val="1800"/>
            </a:pPr>
            <a:r>
              <a:rPr lang="en-US" dirty="0">
                <a:solidFill>
                  <a:srgbClr val="595959"/>
                </a:solidFill>
              </a:rPr>
              <a:t>The point is that there are a ton of technical questions that will not be resolved anytime in the near future, but we’re working towards figuring all of this out</a:t>
            </a:r>
          </a:p>
          <a:p>
            <a:pPr marL="465887" indent="-349415">
              <a:lnSpc>
                <a:spcPct val="115000"/>
              </a:lnSpc>
              <a:buClr>
                <a:srgbClr val="595959"/>
              </a:buClr>
              <a:buSzPts val="1800"/>
            </a:pPr>
            <a:r>
              <a:rPr lang="en-US" dirty="0">
                <a:solidFill>
                  <a:srgbClr val="595959"/>
                </a:solidFill>
              </a:rPr>
              <a:t>For instance, we’re currently working on creating new and better modeling tools with the intention of re-assessing our old TMDLs</a:t>
            </a:r>
          </a:p>
          <a:p>
            <a:pPr marL="465887" indent="-349415">
              <a:lnSpc>
                <a:spcPct val="115000"/>
              </a:lnSpc>
              <a:buClr>
                <a:srgbClr val="595959"/>
              </a:buClr>
              <a:buSzPts val="1800"/>
            </a:pPr>
            <a:r>
              <a:rPr lang="en-US" dirty="0">
                <a:solidFill>
                  <a:srgbClr val="595959"/>
                </a:solidFill>
              </a:rPr>
              <a:t>We’re also working on new and better assessment methodologies for our Integrated Report, which will include methodologies to perform biological assessments at a scale smaller than the 8-digit</a:t>
            </a:r>
          </a:p>
          <a:p>
            <a:pPr marL="465887" indent="-349415">
              <a:lnSpc>
                <a:spcPct val="115000"/>
              </a:lnSpc>
              <a:buClr>
                <a:srgbClr val="595959"/>
              </a:buClr>
              <a:buSzPts val="1800"/>
            </a:pPr>
            <a:r>
              <a:rPr lang="en-US" dirty="0">
                <a:solidFill>
                  <a:srgbClr val="595959"/>
                </a:solidFill>
              </a:rPr>
              <a:t>We have pilot projects to collect the resolution of data needed to assess our tidal nutrient impairments</a:t>
            </a:r>
          </a:p>
          <a:p>
            <a:pPr marL="465887" indent="-349415">
              <a:lnSpc>
                <a:spcPct val="115000"/>
              </a:lnSpc>
              <a:buClr>
                <a:srgbClr val="595959"/>
              </a:buClr>
              <a:buSzPts val="1800"/>
            </a:pPr>
            <a:r>
              <a:rPr lang="en-US" dirty="0">
                <a:solidFill>
                  <a:srgbClr val="595959"/>
                </a:solidFill>
              </a:rPr>
              <a:t>We are working on new water quality criteria, and we’re also initiating work to update and revise our BSID, examining our methods and potentially looking at new stressors that might be impacting biology</a:t>
            </a:r>
          </a:p>
          <a:p>
            <a:pPr marL="161766" indent="0">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2501f930e4b_0_101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2501f930e4b_0_101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465887" indent="-349415">
              <a:lnSpc>
                <a:spcPct val="115000"/>
              </a:lnSpc>
              <a:buClr>
                <a:srgbClr val="595959"/>
              </a:buClr>
              <a:buSzPts val="1800"/>
            </a:pPr>
            <a:r>
              <a:rPr lang="en-US" dirty="0">
                <a:solidFill>
                  <a:srgbClr val="595959"/>
                </a:solidFill>
              </a:rPr>
              <a:t>While there are a ton of outstanding questions to answer, there has also been a ton of progress made to-date, which indicates that the restoration that we’ve put in the ground has had a significant pay-off</a:t>
            </a:r>
          </a:p>
          <a:p>
            <a:pPr marL="465887" indent="-349415">
              <a:lnSpc>
                <a:spcPct val="115000"/>
              </a:lnSpc>
              <a:buClr>
                <a:srgbClr val="595959"/>
              </a:buClr>
              <a:buSzPts val="1800"/>
            </a:pPr>
            <a:r>
              <a:rPr lang="en-US" dirty="0">
                <a:solidFill>
                  <a:srgbClr val="595959"/>
                </a:solidFill>
              </a:rPr>
              <a:t>We’ve seen positive trends in a number of datasets indicating that both nutrient and sediment concentrations and loads are decreasing</a:t>
            </a:r>
          </a:p>
          <a:p>
            <a:pPr marL="465887" indent="-349415">
              <a:lnSpc>
                <a:spcPct val="115000"/>
              </a:lnSpc>
              <a:buClr>
                <a:srgbClr val="595959"/>
              </a:buClr>
              <a:buSzPts val="1800"/>
            </a:pPr>
            <a:r>
              <a:rPr lang="en-US" dirty="0">
                <a:solidFill>
                  <a:srgbClr val="595959"/>
                </a:solidFill>
              </a:rPr>
              <a:t>We’ve also seen positive trends in nutrient related parameters, such as </a:t>
            </a:r>
            <a:r>
              <a:rPr lang="en-US" dirty="0" err="1">
                <a:solidFill>
                  <a:srgbClr val="595959"/>
                </a:solidFill>
              </a:rPr>
              <a:t>chl</a:t>
            </a:r>
            <a:r>
              <a:rPr lang="en-US" dirty="0">
                <a:solidFill>
                  <a:srgbClr val="595959"/>
                </a:solidFill>
              </a:rPr>
              <a:t>-a, as well</a:t>
            </a:r>
          </a:p>
          <a:p>
            <a:pPr marL="465887" indent="-349415">
              <a:lnSpc>
                <a:spcPct val="115000"/>
              </a:lnSpc>
              <a:buClr>
                <a:srgbClr val="595959"/>
              </a:buClr>
              <a:buSzPts val="1800"/>
            </a:pPr>
            <a:r>
              <a:rPr lang="en-US" dirty="0">
                <a:solidFill>
                  <a:srgbClr val="595959"/>
                </a:solidFill>
              </a:rPr>
              <a:t>For instance, USGS data indicates that nutrient and sediment concentrations and loads are general decreasing in many watersheds across Maryland</a:t>
            </a:r>
          </a:p>
          <a:p>
            <a:pPr marL="465887" indent="-349415">
              <a:lnSpc>
                <a:spcPct val="115000"/>
              </a:lnSpc>
              <a:buClr>
                <a:srgbClr val="595959"/>
              </a:buClr>
              <a:buSzPts val="1800"/>
            </a:pPr>
            <a:r>
              <a:rPr lang="en-US" dirty="0">
                <a:solidFill>
                  <a:srgbClr val="595959"/>
                </a:solidFill>
              </a:rPr>
              <a:t>This conclusion is also supported by DNR Core-Trend data, which indicates the same thing</a:t>
            </a:r>
          </a:p>
          <a:p>
            <a:pPr marL="465887" indent="-349415">
              <a:lnSpc>
                <a:spcPct val="115000"/>
              </a:lnSpc>
              <a:buClr>
                <a:srgbClr val="595959"/>
              </a:buClr>
              <a:buSzPts val="1800"/>
            </a:pPr>
            <a:r>
              <a:rPr lang="en-US" dirty="0">
                <a:solidFill>
                  <a:srgbClr val="595959"/>
                </a:solidFill>
              </a:rPr>
              <a:t>These analyses are presented in our draft 2024 IR</a:t>
            </a:r>
          </a:p>
          <a:p>
            <a:pPr marL="465887" indent="-349415">
              <a:lnSpc>
                <a:spcPct val="115000"/>
              </a:lnSpc>
              <a:buClr>
                <a:srgbClr val="595959"/>
              </a:buClr>
              <a:buSzPts val="1800"/>
            </a:pPr>
            <a:r>
              <a:rPr lang="en-US" dirty="0">
                <a:solidFill>
                  <a:srgbClr val="595959"/>
                </a:solidFill>
              </a:rPr>
              <a:t>MDE also has numerous studies that indicate the same and others that indicate that nutrient related parameters, such as </a:t>
            </a:r>
            <a:r>
              <a:rPr lang="en-US" dirty="0" err="1">
                <a:solidFill>
                  <a:srgbClr val="595959"/>
                </a:solidFill>
              </a:rPr>
              <a:t>chl</a:t>
            </a:r>
            <a:r>
              <a:rPr lang="en-US" dirty="0">
                <a:solidFill>
                  <a:srgbClr val="595959"/>
                </a:solidFill>
              </a:rPr>
              <a:t>-a, are also decreasing</a:t>
            </a:r>
          </a:p>
          <a:p>
            <a:pPr marL="465887" indent="-349415">
              <a:lnSpc>
                <a:spcPct val="115000"/>
              </a:lnSpc>
              <a:buClr>
                <a:srgbClr val="595959"/>
              </a:buClr>
              <a:buSzPts val="1800"/>
            </a:pPr>
            <a:r>
              <a:rPr lang="en-US" dirty="0">
                <a:solidFill>
                  <a:srgbClr val="595959"/>
                </a:solidFill>
              </a:rPr>
              <a:t>For instance, our field staff have been collecting nutrient related data in the nontidal tributaries to the Corsica River for almost 2 decades now.  The data indicates that generally nutrient and sediment concentrations and loads have decreased</a:t>
            </a:r>
          </a:p>
          <a:p>
            <a:pPr marL="465887" indent="-349415">
              <a:lnSpc>
                <a:spcPct val="115000"/>
              </a:lnSpc>
              <a:buClr>
                <a:srgbClr val="595959"/>
              </a:buClr>
              <a:buSzPts val="1800"/>
            </a:pPr>
            <a:r>
              <a:rPr lang="en-US" dirty="0">
                <a:solidFill>
                  <a:srgbClr val="595959"/>
                </a:solidFill>
              </a:rPr>
              <a:t>We’ve also been working with UMCES to evaluate system response in the Patapsco, mainly from WWTP </a:t>
            </a:r>
            <a:r>
              <a:rPr lang="en-US" dirty="0" err="1">
                <a:solidFill>
                  <a:srgbClr val="595959"/>
                </a:solidFill>
              </a:rPr>
              <a:t>upgrdaes</a:t>
            </a:r>
            <a:r>
              <a:rPr lang="en-US" dirty="0">
                <a:solidFill>
                  <a:srgbClr val="595959"/>
                </a:solidFill>
              </a:rPr>
              <a:t>, and we’re also seeing similar progress in decreasing water column nutrient concentrations as well as </a:t>
            </a:r>
            <a:r>
              <a:rPr lang="en-US" dirty="0" err="1">
                <a:solidFill>
                  <a:srgbClr val="595959"/>
                </a:solidFill>
              </a:rPr>
              <a:t>chl</a:t>
            </a:r>
            <a:r>
              <a:rPr lang="en-US" dirty="0">
                <a:solidFill>
                  <a:srgbClr val="595959"/>
                </a:solidFill>
              </a:rPr>
              <a:t>-a concentrations, particularly in surface waters.  Bottom waters don’t necessarily see the same improvement, but they seem to be more tied to Bay mainstem WQ</a:t>
            </a:r>
          </a:p>
          <a:p>
            <a:pPr marL="465887" indent="-349415">
              <a:lnSpc>
                <a:spcPct val="115000"/>
              </a:lnSpc>
              <a:buClr>
                <a:srgbClr val="595959"/>
              </a:buClr>
              <a:buSzPts val="1800"/>
            </a:pPr>
            <a:r>
              <a:rPr lang="en-US" dirty="0">
                <a:solidFill>
                  <a:srgbClr val="595959"/>
                </a:solidFill>
              </a:rPr>
              <a:t>Lastly, we have spent a significant amount of time with the help of ICPRB looking at the MS4 data that has been collected through time, and we’ve found that when data quality and the data record are sufficient, and in instances where watershed noise is reduced, we can see clear signals in improvement, especially in TSS, metals, and flow</a:t>
            </a:r>
          </a:p>
          <a:p>
            <a:pPr marL="465887" indent="-349415">
              <a:lnSpc>
                <a:spcPct val="115000"/>
              </a:lnSpc>
              <a:buClr>
                <a:srgbClr val="595959"/>
              </a:buClr>
              <a:buSzPts val="1800"/>
            </a:pPr>
            <a:r>
              <a:rPr lang="en-US" dirty="0">
                <a:solidFill>
                  <a:srgbClr val="595959"/>
                </a:solidFill>
              </a:rPr>
              <a:t>Lastly, we’ve seen significant improvement in bacteria concentrations in the Baltimore harbor over time due to work the City has done via its consent decree to eliminate SSOs and its pollution source investigations</a:t>
            </a:r>
          </a:p>
          <a:p>
            <a:pPr marL="465887" indent="-349415">
              <a:lnSpc>
                <a:spcPct val="115000"/>
              </a:lnSpc>
              <a:buClr>
                <a:srgbClr val="595959"/>
              </a:buClr>
              <a:buSzPts val="1800"/>
            </a:pPr>
            <a:r>
              <a:rPr lang="en-US" dirty="0">
                <a:solidFill>
                  <a:srgbClr val="595959"/>
                </a:solidFill>
              </a:rPr>
              <a:t>We’ve had a ton of success with addressing AMD sources in western MD and correcting low pH problems</a:t>
            </a:r>
          </a:p>
          <a:p>
            <a:pPr marL="465887" indent="-349415">
              <a:lnSpc>
                <a:spcPct val="115000"/>
              </a:lnSpc>
              <a:buClr>
                <a:srgbClr val="595959"/>
              </a:buClr>
              <a:buSzPts val="1800"/>
            </a:pPr>
            <a:r>
              <a:rPr lang="en-US" dirty="0">
                <a:solidFill>
                  <a:srgbClr val="595959"/>
                </a:solidFill>
              </a:rPr>
              <a:t>And we have also seen a number of PCB and Hg fish tissue </a:t>
            </a:r>
            <a:r>
              <a:rPr lang="en-US" dirty="0" err="1">
                <a:solidFill>
                  <a:srgbClr val="595959"/>
                </a:solidFill>
              </a:rPr>
              <a:t>delistings</a:t>
            </a:r>
            <a:r>
              <a:rPr lang="en-US" dirty="0">
                <a:solidFill>
                  <a:srgbClr val="595959"/>
                </a:solidFill>
              </a:rPr>
              <a:t>, as concentrations of these pollutants continue to decrease due to both reduced air emissions and natural attenuation</a:t>
            </a:r>
          </a:p>
          <a:p>
            <a:pPr marL="465887" indent="-349415">
              <a:lnSpc>
                <a:spcPct val="115000"/>
              </a:lnSpc>
              <a:buClr>
                <a:srgbClr val="595959"/>
              </a:buClr>
              <a:buSzPts val="1800"/>
            </a:pPr>
            <a:r>
              <a:rPr lang="en-US" dirty="0">
                <a:solidFill>
                  <a:srgbClr val="595959"/>
                </a:solidFill>
              </a:rPr>
              <a:t>There have been many other </a:t>
            </a:r>
            <a:r>
              <a:rPr lang="en-US" dirty="0" err="1">
                <a:solidFill>
                  <a:srgbClr val="595959"/>
                </a:solidFill>
              </a:rPr>
              <a:t>delistings</a:t>
            </a:r>
            <a:r>
              <a:rPr lang="en-US" dirty="0">
                <a:solidFill>
                  <a:srgbClr val="595959"/>
                </a:solidFill>
              </a:rPr>
              <a:t> through time, but I only highlight those above, since we know they are due to “fixes” or restoration that was performed.  The others are sometimes very hard to identify if they are due to fixes or simply new data or changes in methodologies</a:t>
            </a:r>
          </a:p>
          <a:p>
            <a:pPr marL="465887" indent="-349415">
              <a:lnSpc>
                <a:spcPct val="115000"/>
              </a:lnSpc>
              <a:buClr>
                <a:srgbClr val="595959"/>
              </a:buClr>
              <a:buSzPts val="1800"/>
            </a:pPr>
            <a:endParaRPr lang="en-US" dirty="0">
              <a:solidFill>
                <a:srgbClr val="595959"/>
              </a:solidFill>
            </a:endParaRPr>
          </a:p>
          <a:p>
            <a:pPr marL="161766" indent="0">
              <a:buNone/>
            </a:pPr>
            <a:endParaRPr b="1"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250f007702a_0_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250f007702a_0_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161766" indent="0">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25159fa5e04_0_1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25159fa5e04_0_17: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
              <a:t>(back to moderator)</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56"/>
        <p:cNvGrpSpPr/>
        <p:nvPr/>
      </p:nvGrpSpPr>
      <p:grpSpPr>
        <a:xfrm>
          <a:off x="0" y="0"/>
          <a:ext cx="0" cy="0"/>
          <a:chOff x="0" y="0"/>
          <a:chExt cx="0" cy="0"/>
        </a:xfrm>
      </p:grpSpPr>
      <p:sp>
        <p:nvSpPr>
          <p:cNvPr id="57" name="Google Shape;57;p14"/>
          <p:cNvSpPr txBox="1">
            <a:spLocks noGrp="1"/>
          </p:cNvSpPr>
          <p:nvPr>
            <p:ph type="ctrTitle"/>
          </p:nvPr>
        </p:nvSpPr>
        <p:spPr>
          <a:xfrm>
            <a:off x="685800" y="1597819"/>
            <a:ext cx="7772400" cy="11025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rgbClr val="156C48"/>
              </a:buClr>
              <a:buSzPts val="3200"/>
              <a:buFont typeface="Calibri"/>
              <a:buNone/>
              <a:defRPr sz="3200" b="1">
                <a:solidFill>
                  <a:srgbClr val="156C48"/>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8" name="Google Shape;58;p14"/>
          <p:cNvSpPr txBox="1">
            <a:spLocks noGrp="1"/>
          </p:cNvSpPr>
          <p:nvPr>
            <p:ph type="subTitle" idx="1"/>
          </p:nvPr>
        </p:nvSpPr>
        <p:spPr>
          <a:xfrm>
            <a:off x="1371600" y="2914650"/>
            <a:ext cx="6400800" cy="1314600"/>
          </a:xfrm>
          <a:prstGeom prst="rect">
            <a:avLst/>
          </a:prstGeom>
          <a:noFill/>
          <a:ln>
            <a:noFill/>
          </a:ln>
        </p:spPr>
        <p:txBody>
          <a:bodyPr spcFirstLastPara="1" wrap="square" lIns="91425" tIns="45700" rIns="91425" bIns="45700" anchor="t" anchorCtr="0">
            <a:noAutofit/>
          </a:bodyPr>
          <a:lstStyle>
            <a:lvl1pPr lvl="0" algn="ctr" rtl="0">
              <a:spcBef>
                <a:spcPts val="2400"/>
              </a:spcBef>
              <a:spcAft>
                <a:spcPts val="0"/>
              </a:spcAft>
              <a:buClr>
                <a:srgbClr val="888888"/>
              </a:buClr>
              <a:buSzPts val="2000"/>
              <a:buNone/>
              <a:defRPr sz="2000">
                <a:solidFill>
                  <a:srgbClr val="888888"/>
                </a:solidFill>
                <a:latin typeface="Calibri"/>
                <a:ea typeface="Calibri"/>
                <a:cs typeface="Calibri"/>
                <a:sym typeface="Calibri"/>
              </a:defRPr>
            </a:lvl1pPr>
            <a:lvl2pPr lvl="1" algn="ctr" rtl="0">
              <a:spcBef>
                <a:spcPts val="480"/>
              </a:spcBef>
              <a:spcAft>
                <a:spcPts val="0"/>
              </a:spcAft>
              <a:buClr>
                <a:srgbClr val="888888"/>
              </a:buClr>
              <a:buSzPts val="2400"/>
              <a:buNone/>
              <a:defRPr>
                <a:solidFill>
                  <a:srgbClr val="888888"/>
                </a:solidFill>
              </a:defRPr>
            </a:lvl2pPr>
            <a:lvl3pPr lvl="2" algn="ctr" rtl="0">
              <a:spcBef>
                <a:spcPts val="400"/>
              </a:spcBef>
              <a:spcAft>
                <a:spcPts val="0"/>
              </a:spcAft>
              <a:buClr>
                <a:srgbClr val="888888"/>
              </a:buClr>
              <a:buSzPts val="2000"/>
              <a:buNone/>
              <a:defRPr>
                <a:solidFill>
                  <a:srgbClr val="888888"/>
                </a:solidFill>
              </a:defRPr>
            </a:lvl3pPr>
            <a:lvl4pPr lvl="3" algn="ctr" rtl="0">
              <a:spcBef>
                <a:spcPts val="360"/>
              </a:spcBef>
              <a:spcAft>
                <a:spcPts val="0"/>
              </a:spcAft>
              <a:buClr>
                <a:srgbClr val="888888"/>
              </a:buClr>
              <a:buSzPts val="1800"/>
              <a:buNone/>
              <a:defRPr>
                <a:solidFill>
                  <a:srgbClr val="888888"/>
                </a:solidFill>
              </a:defRPr>
            </a:lvl4pPr>
            <a:lvl5pPr lvl="4" algn="ctr" rtl="0">
              <a:spcBef>
                <a:spcPts val="360"/>
              </a:spcBef>
              <a:spcAft>
                <a:spcPts val="0"/>
              </a:spcAft>
              <a:buClr>
                <a:srgbClr val="888888"/>
              </a:buClr>
              <a:buSzPts val="1800"/>
              <a:buNone/>
              <a:defRPr>
                <a:solidFill>
                  <a:srgbClr val="888888"/>
                </a:solidFill>
              </a:defRPr>
            </a:lvl5pPr>
            <a:lvl6pPr lvl="5" algn="ctr" rtl="0">
              <a:spcBef>
                <a:spcPts val="400"/>
              </a:spcBef>
              <a:spcAft>
                <a:spcPts val="0"/>
              </a:spcAft>
              <a:buClr>
                <a:srgbClr val="888888"/>
              </a:buClr>
              <a:buSzPts val="2000"/>
              <a:buNone/>
              <a:defRPr>
                <a:solidFill>
                  <a:srgbClr val="888888"/>
                </a:solidFill>
              </a:defRPr>
            </a:lvl6pPr>
            <a:lvl7pPr lvl="6" algn="ctr" rtl="0">
              <a:spcBef>
                <a:spcPts val="400"/>
              </a:spcBef>
              <a:spcAft>
                <a:spcPts val="0"/>
              </a:spcAft>
              <a:buClr>
                <a:srgbClr val="888888"/>
              </a:buClr>
              <a:buSzPts val="2000"/>
              <a:buNone/>
              <a:defRPr>
                <a:solidFill>
                  <a:srgbClr val="888888"/>
                </a:solidFill>
              </a:defRPr>
            </a:lvl7pPr>
            <a:lvl8pPr lvl="7" algn="ctr" rtl="0">
              <a:spcBef>
                <a:spcPts val="400"/>
              </a:spcBef>
              <a:spcAft>
                <a:spcPts val="0"/>
              </a:spcAft>
              <a:buClr>
                <a:srgbClr val="888888"/>
              </a:buClr>
              <a:buSzPts val="2000"/>
              <a:buNone/>
              <a:defRPr>
                <a:solidFill>
                  <a:srgbClr val="888888"/>
                </a:solidFill>
              </a:defRPr>
            </a:lvl8pPr>
            <a:lvl9pPr lvl="8" algn="ctr" rtl="0">
              <a:spcBef>
                <a:spcPts val="400"/>
              </a:spcBef>
              <a:spcAft>
                <a:spcPts val="0"/>
              </a:spcAft>
              <a:buClr>
                <a:srgbClr val="888888"/>
              </a:buClr>
              <a:buSzPts val="2000"/>
              <a:buNone/>
              <a:defRPr>
                <a:solidFill>
                  <a:srgbClr val="888888"/>
                </a:solidFill>
              </a:defRPr>
            </a:lvl9pPr>
          </a:lstStyle>
          <a:p>
            <a:endParaRPr/>
          </a:p>
        </p:txBody>
      </p:sp>
      <p:pic>
        <p:nvPicPr>
          <p:cNvPr id="59" name="Google Shape;59;p14" descr="MDELogo_Horizontal_GreenText.png"/>
          <p:cNvPicPr preferRelativeResize="0"/>
          <p:nvPr/>
        </p:nvPicPr>
        <p:blipFill rotWithShape="1">
          <a:blip r:embed="rId2">
            <a:alphaModFix/>
          </a:blip>
          <a:srcRect/>
          <a:stretch/>
        </p:blipFill>
        <p:spPr>
          <a:xfrm>
            <a:off x="3199595" y="342901"/>
            <a:ext cx="2058609" cy="819981"/>
          </a:xfrm>
          <a:prstGeom prst="rect">
            <a:avLst/>
          </a:prstGeom>
          <a:noFill/>
          <a:ln>
            <a:noFill/>
          </a:ln>
        </p:spPr>
      </p:pic>
      <p:cxnSp>
        <p:nvCxnSpPr>
          <p:cNvPr id="60" name="Google Shape;60;p14"/>
          <p:cNvCxnSpPr/>
          <p:nvPr/>
        </p:nvCxnSpPr>
        <p:spPr>
          <a:xfrm>
            <a:off x="-685800" y="800100"/>
            <a:ext cx="3733800" cy="0"/>
          </a:xfrm>
          <a:prstGeom prst="straightConnector1">
            <a:avLst/>
          </a:prstGeom>
          <a:noFill/>
          <a:ln w="28575" cap="flat" cmpd="sng">
            <a:solidFill>
              <a:srgbClr val="187E55"/>
            </a:solidFill>
            <a:prstDash val="solid"/>
            <a:round/>
            <a:headEnd type="none" w="sm" len="sm"/>
            <a:tailEnd type="none" w="sm" len="sm"/>
          </a:ln>
        </p:spPr>
      </p:cxnSp>
      <p:cxnSp>
        <p:nvCxnSpPr>
          <p:cNvPr id="61" name="Google Shape;61;p14"/>
          <p:cNvCxnSpPr/>
          <p:nvPr/>
        </p:nvCxnSpPr>
        <p:spPr>
          <a:xfrm rot="10800000" flipH="1">
            <a:off x="6019800" y="790200"/>
            <a:ext cx="3695700" cy="9900"/>
          </a:xfrm>
          <a:prstGeom prst="straightConnector1">
            <a:avLst/>
          </a:prstGeom>
          <a:noFill/>
          <a:ln w="28575" cap="flat" cmpd="sng">
            <a:solidFill>
              <a:srgbClr val="187E55"/>
            </a:solidFill>
            <a:prstDash val="solid"/>
            <a:round/>
            <a:headEnd type="none" w="sm" len="sm"/>
            <a:tailEnd type="none" w="sm" len="sm"/>
          </a:ln>
        </p:spPr>
      </p:cxnSp>
      <p:cxnSp>
        <p:nvCxnSpPr>
          <p:cNvPr id="62" name="Google Shape;62;p14"/>
          <p:cNvCxnSpPr/>
          <p:nvPr/>
        </p:nvCxnSpPr>
        <p:spPr>
          <a:xfrm>
            <a:off x="0" y="4857750"/>
            <a:ext cx="9448800" cy="0"/>
          </a:xfrm>
          <a:prstGeom prst="straightConnector1">
            <a:avLst/>
          </a:prstGeom>
          <a:noFill/>
          <a:ln w="28575" cap="flat" cmpd="sng">
            <a:solidFill>
              <a:srgbClr val="187E55"/>
            </a:solidFill>
            <a:prstDash val="solid"/>
            <a:round/>
            <a:headEnd type="none" w="sm" len="sm"/>
            <a:tailEnd type="none" w="sm" len="sm"/>
          </a:ln>
        </p:spPr>
      </p:cxnSp>
      <p:sp>
        <p:nvSpPr>
          <p:cNvPr id="63" name="Google Shape;63;p14"/>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4"/>
        <p:cNvGrpSpPr/>
        <p:nvPr/>
      </p:nvGrpSpPr>
      <p:grpSpPr>
        <a:xfrm>
          <a:off x="0" y="0"/>
          <a:ext cx="0" cy="0"/>
          <a:chOff x="0" y="0"/>
          <a:chExt cx="0" cy="0"/>
        </a:xfrm>
      </p:grpSpPr>
      <p:sp>
        <p:nvSpPr>
          <p:cNvPr id="65" name="Google Shape;65;p15"/>
          <p:cNvSpPr txBox="1">
            <a:spLocks noGrp="1"/>
          </p:cNvSpPr>
          <p:nvPr>
            <p:ph type="title"/>
          </p:nvPr>
        </p:nvSpPr>
        <p:spPr>
          <a:xfrm>
            <a:off x="1524000" y="205978"/>
            <a:ext cx="7162800" cy="8574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Clr>
                <a:srgbClr val="156C48"/>
              </a:buClr>
              <a:buSzPts val="3600"/>
              <a:buFont typeface="Calibri"/>
              <a:buNone/>
              <a:defRPr sz="3600" b="0">
                <a:solidFill>
                  <a:srgbClr val="156C48"/>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6" name="Google Shape;66;p15"/>
          <p:cNvSpPr txBox="1">
            <a:spLocks noGrp="1"/>
          </p:cNvSpPr>
          <p:nvPr>
            <p:ph type="body" idx="1"/>
          </p:nvPr>
        </p:nvSpPr>
        <p:spPr>
          <a:xfrm>
            <a:off x="457200" y="1200150"/>
            <a:ext cx="8229600" cy="3394500"/>
          </a:xfrm>
          <a:prstGeom prst="rect">
            <a:avLst/>
          </a:prstGeom>
          <a:noFill/>
          <a:ln>
            <a:noFill/>
          </a:ln>
        </p:spPr>
        <p:txBody>
          <a:bodyPr spcFirstLastPara="1" wrap="square" lIns="91425" tIns="45700" rIns="91425" bIns="45700" anchor="t" anchorCtr="0">
            <a:noAutofit/>
          </a:bodyPr>
          <a:lstStyle>
            <a:lvl1pPr marL="457200" lvl="0" indent="-406400" algn="l" rtl="0">
              <a:spcBef>
                <a:spcPts val="2400"/>
              </a:spcBef>
              <a:spcAft>
                <a:spcPts val="0"/>
              </a:spcAft>
              <a:buClr>
                <a:schemeClr val="dk1"/>
              </a:buClr>
              <a:buSzPts val="2800"/>
              <a:buChar char="•"/>
              <a:defRPr>
                <a:latin typeface="Calibri"/>
                <a:ea typeface="Calibri"/>
                <a:cs typeface="Calibri"/>
                <a:sym typeface="Calibri"/>
              </a:defRPr>
            </a:lvl1pPr>
            <a:lvl2pPr marL="914400" lvl="1" indent="-381000" algn="l" rtl="0">
              <a:spcBef>
                <a:spcPts val="480"/>
              </a:spcBef>
              <a:spcAft>
                <a:spcPts val="0"/>
              </a:spcAft>
              <a:buClr>
                <a:schemeClr val="dk1"/>
              </a:buClr>
              <a:buSzPts val="2400"/>
              <a:buChar char="–"/>
              <a:defRPr>
                <a:latin typeface="Calibri"/>
                <a:ea typeface="Calibri"/>
                <a:cs typeface="Calibri"/>
                <a:sym typeface="Calibri"/>
              </a:defRPr>
            </a:lvl2pPr>
            <a:lvl3pPr marL="1371600" lvl="2" indent="-355600" algn="l" rtl="0">
              <a:spcBef>
                <a:spcPts val="400"/>
              </a:spcBef>
              <a:spcAft>
                <a:spcPts val="0"/>
              </a:spcAft>
              <a:buClr>
                <a:schemeClr val="dk1"/>
              </a:buClr>
              <a:buSzPts val="2000"/>
              <a:buChar char="•"/>
              <a:defRPr>
                <a:latin typeface="Calibri"/>
                <a:ea typeface="Calibri"/>
                <a:cs typeface="Calibri"/>
                <a:sym typeface="Calibri"/>
              </a:defRPr>
            </a:lvl3pPr>
            <a:lvl4pPr marL="1828800" lvl="3" indent="-342900" algn="l" rtl="0">
              <a:spcBef>
                <a:spcPts val="360"/>
              </a:spcBef>
              <a:spcAft>
                <a:spcPts val="0"/>
              </a:spcAft>
              <a:buClr>
                <a:schemeClr val="dk1"/>
              </a:buClr>
              <a:buSzPts val="1800"/>
              <a:buChar char="–"/>
              <a:defRPr>
                <a:latin typeface="Calibri"/>
                <a:ea typeface="Calibri"/>
                <a:cs typeface="Calibri"/>
                <a:sym typeface="Calibri"/>
              </a:defRPr>
            </a:lvl4pPr>
            <a:lvl5pPr marL="2286000" lvl="4" indent="-342900" algn="l" rtl="0">
              <a:spcBef>
                <a:spcPts val="360"/>
              </a:spcBef>
              <a:spcAft>
                <a:spcPts val="0"/>
              </a:spcAft>
              <a:buClr>
                <a:schemeClr val="dk1"/>
              </a:buClr>
              <a:buSzPts val="1800"/>
              <a:buChar char="»"/>
              <a:defRPr>
                <a:latin typeface="Calibri"/>
                <a:ea typeface="Calibri"/>
                <a:cs typeface="Calibri"/>
                <a:sym typeface="Calibri"/>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67" name="Google Shape;67;p15"/>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68"/>
        <p:cNvGrpSpPr/>
        <p:nvPr/>
      </p:nvGrpSpPr>
      <p:grpSpPr>
        <a:xfrm>
          <a:off x="0" y="0"/>
          <a:ext cx="0" cy="0"/>
          <a:chOff x="0" y="0"/>
          <a:chExt cx="0" cy="0"/>
        </a:xfrm>
      </p:grpSpPr>
      <p:cxnSp>
        <p:nvCxnSpPr>
          <p:cNvPr id="69" name="Google Shape;69;p16"/>
          <p:cNvCxnSpPr/>
          <p:nvPr/>
        </p:nvCxnSpPr>
        <p:spPr>
          <a:xfrm>
            <a:off x="0" y="2514600"/>
            <a:ext cx="1295400" cy="0"/>
          </a:xfrm>
          <a:prstGeom prst="straightConnector1">
            <a:avLst/>
          </a:prstGeom>
          <a:noFill/>
          <a:ln w="28575" cap="flat" cmpd="sng">
            <a:solidFill>
              <a:srgbClr val="187E55"/>
            </a:solidFill>
            <a:prstDash val="solid"/>
            <a:round/>
            <a:headEnd type="none" w="sm" len="sm"/>
            <a:tailEnd type="none" w="sm" len="sm"/>
          </a:ln>
        </p:spPr>
      </p:cxnSp>
      <p:sp>
        <p:nvSpPr>
          <p:cNvPr id="70" name="Google Shape;70;p16"/>
          <p:cNvSpPr txBox="1">
            <a:spLocks noGrp="1"/>
          </p:cNvSpPr>
          <p:nvPr>
            <p:ph type="title"/>
          </p:nvPr>
        </p:nvSpPr>
        <p:spPr>
          <a:xfrm>
            <a:off x="722313" y="3305175"/>
            <a:ext cx="7772400" cy="10215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Clr>
                <a:srgbClr val="156C48"/>
              </a:buClr>
              <a:buSzPts val="3200"/>
              <a:buFont typeface="Calibri"/>
              <a:buNone/>
              <a:defRPr sz="3200" b="1" cap="none">
                <a:solidFill>
                  <a:srgbClr val="156C48"/>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1" name="Google Shape;71;p16"/>
          <p:cNvSpPr txBox="1">
            <a:spLocks noGrp="1"/>
          </p:cNvSpPr>
          <p:nvPr>
            <p:ph type="body" idx="1"/>
          </p:nvPr>
        </p:nvSpPr>
        <p:spPr>
          <a:xfrm>
            <a:off x="722313" y="2180035"/>
            <a:ext cx="7772400" cy="1125300"/>
          </a:xfrm>
          <a:prstGeom prst="rect">
            <a:avLst/>
          </a:prstGeom>
          <a:noFill/>
          <a:ln>
            <a:noFill/>
          </a:ln>
        </p:spPr>
        <p:txBody>
          <a:bodyPr spcFirstLastPara="1" wrap="square" lIns="91425" tIns="45700" rIns="91425" bIns="45700" anchor="b" anchorCtr="0">
            <a:noAutofit/>
          </a:bodyPr>
          <a:lstStyle>
            <a:lvl1pPr marL="457200" lvl="0" indent="-228600" algn="l" rtl="0">
              <a:spcBef>
                <a:spcPts val="2400"/>
              </a:spcBef>
              <a:spcAft>
                <a:spcPts val="0"/>
              </a:spcAft>
              <a:buClr>
                <a:srgbClr val="888888"/>
              </a:buClr>
              <a:buSzPts val="1600"/>
              <a:buNone/>
              <a:defRPr sz="1600">
                <a:solidFill>
                  <a:srgbClr val="888888"/>
                </a:solidFill>
                <a:latin typeface="Calibri"/>
                <a:ea typeface="Calibri"/>
                <a:cs typeface="Calibri"/>
                <a:sym typeface="Calibri"/>
              </a:defRPr>
            </a:lvl1pPr>
            <a:lvl2pPr marL="914400" lvl="1" indent="-228600" algn="l" rtl="0">
              <a:spcBef>
                <a:spcPts val="360"/>
              </a:spcBef>
              <a:spcAft>
                <a:spcPts val="0"/>
              </a:spcAft>
              <a:buClr>
                <a:srgbClr val="888888"/>
              </a:buClr>
              <a:buSzPts val="1800"/>
              <a:buNone/>
              <a:defRPr sz="1800">
                <a:solidFill>
                  <a:srgbClr val="888888"/>
                </a:solidFill>
              </a:defRPr>
            </a:lvl2pPr>
            <a:lvl3pPr marL="1371600" lvl="2" indent="-228600" algn="l" rtl="0">
              <a:spcBef>
                <a:spcPts val="320"/>
              </a:spcBef>
              <a:spcAft>
                <a:spcPts val="0"/>
              </a:spcAft>
              <a:buClr>
                <a:srgbClr val="888888"/>
              </a:buClr>
              <a:buSzPts val="1600"/>
              <a:buNone/>
              <a:defRPr sz="1600">
                <a:solidFill>
                  <a:srgbClr val="888888"/>
                </a:solidFill>
              </a:defRPr>
            </a:lvl3pPr>
            <a:lvl4pPr marL="1828800" lvl="3" indent="-228600" algn="l" rtl="0">
              <a:spcBef>
                <a:spcPts val="280"/>
              </a:spcBef>
              <a:spcAft>
                <a:spcPts val="0"/>
              </a:spcAft>
              <a:buClr>
                <a:srgbClr val="888888"/>
              </a:buClr>
              <a:buSzPts val="1400"/>
              <a:buNone/>
              <a:defRPr sz="1400">
                <a:solidFill>
                  <a:srgbClr val="888888"/>
                </a:solidFill>
              </a:defRPr>
            </a:lvl4pPr>
            <a:lvl5pPr marL="2286000" lvl="4" indent="-228600" algn="l" rtl="0">
              <a:spcBef>
                <a:spcPts val="280"/>
              </a:spcBef>
              <a:spcAft>
                <a:spcPts val="0"/>
              </a:spcAft>
              <a:buClr>
                <a:srgbClr val="888888"/>
              </a:buClr>
              <a:buSzPts val="1400"/>
              <a:buNone/>
              <a:defRPr sz="1400">
                <a:solidFill>
                  <a:srgbClr val="888888"/>
                </a:solidFill>
              </a:defRPr>
            </a:lvl5pPr>
            <a:lvl6pPr marL="2743200" lvl="5" indent="-228600" algn="l" rtl="0">
              <a:spcBef>
                <a:spcPts val="280"/>
              </a:spcBef>
              <a:spcAft>
                <a:spcPts val="0"/>
              </a:spcAft>
              <a:buClr>
                <a:srgbClr val="888888"/>
              </a:buClr>
              <a:buSzPts val="1400"/>
              <a:buNone/>
              <a:defRPr sz="1400">
                <a:solidFill>
                  <a:srgbClr val="888888"/>
                </a:solidFill>
              </a:defRPr>
            </a:lvl6pPr>
            <a:lvl7pPr marL="3200400" lvl="6" indent="-228600" algn="l" rtl="0">
              <a:spcBef>
                <a:spcPts val="280"/>
              </a:spcBef>
              <a:spcAft>
                <a:spcPts val="0"/>
              </a:spcAft>
              <a:buClr>
                <a:srgbClr val="888888"/>
              </a:buClr>
              <a:buSzPts val="1400"/>
              <a:buNone/>
              <a:defRPr sz="1400">
                <a:solidFill>
                  <a:srgbClr val="888888"/>
                </a:solidFill>
              </a:defRPr>
            </a:lvl7pPr>
            <a:lvl8pPr marL="3657600" lvl="7" indent="-228600" algn="l" rtl="0">
              <a:spcBef>
                <a:spcPts val="280"/>
              </a:spcBef>
              <a:spcAft>
                <a:spcPts val="0"/>
              </a:spcAft>
              <a:buClr>
                <a:srgbClr val="888888"/>
              </a:buClr>
              <a:buSzPts val="1400"/>
              <a:buNone/>
              <a:defRPr sz="1400">
                <a:solidFill>
                  <a:srgbClr val="888888"/>
                </a:solidFill>
              </a:defRPr>
            </a:lvl8pPr>
            <a:lvl9pPr marL="4114800" lvl="8" indent="-228600" algn="l" rtl="0">
              <a:spcBef>
                <a:spcPts val="280"/>
              </a:spcBef>
              <a:spcAft>
                <a:spcPts val="0"/>
              </a:spcAft>
              <a:buClr>
                <a:srgbClr val="888888"/>
              </a:buClr>
              <a:buSzPts val="1400"/>
              <a:buNone/>
              <a:defRPr sz="1400">
                <a:solidFill>
                  <a:srgbClr val="888888"/>
                </a:solidFill>
              </a:defRPr>
            </a:lvl9pPr>
          </a:lstStyle>
          <a:p>
            <a:endParaRPr/>
          </a:p>
        </p:txBody>
      </p:sp>
      <p:pic>
        <p:nvPicPr>
          <p:cNvPr id="72" name="Google Shape;72;p16" descr="MDELogo_Symbol.png"/>
          <p:cNvPicPr preferRelativeResize="0"/>
          <p:nvPr/>
        </p:nvPicPr>
        <p:blipFill rotWithShape="1">
          <a:blip r:embed="rId2">
            <a:alphaModFix/>
          </a:blip>
          <a:srcRect/>
          <a:stretch/>
        </p:blipFill>
        <p:spPr>
          <a:xfrm>
            <a:off x="762000" y="2114550"/>
            <a:ext cx="742954" cy="742954"/>
          </a:xfrm>
          <a:prstGeom prst="rect">
            <a:avLst/>
          </a:prstGeom>
          <a:noFill/>
          <a:ln>
            <a:noFill/>
          </a:ln>
        </p:spPr>
      </p:pic>
      <p:sp>
        <p:nvSpPr>
          <p:cNvPr id="73" name="Google Shape;73;p16"/>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solidFill>
                  <a:srgbClr val="888888"/>
                </a:solidFill>
              </a:defRPr>
            </a:lvl1pPr>
            <a:lvl2pPr lvl="1">
              <a:buNone/>
              <a:defRPr>
                <a:solidFill>
                  <a:srgbClr val="888888"/>
                </a:solidFill>
              </a:defRPr>
            </a:lvl2pPr>
            <a:lvl3pPr lvl="2">
              <a:buNone/>
              <a:defRPr>
                <a:solidFill>
                  <a:srgbClr val="888888"/>
                </a:solidFill>
              </a:defRPr>
            </a:lvl3pPr>
            <a:lvl4pPr lvl="3">
              <a:buNone/>
              <a:defRPr>
                <a:solidFill>
                  <a:srgbClr val="888888"/>
                </a:solidFill>
              </a:defRPr>
            </a:lvl4pPr>
            <a:lvl5pPr lvl="4">
              <a:buNone/>
              <a:defRPr>
                <a:solidFill>
                  <a:srgbClr val="888888"/>
                </a:solidFill>
              </a:defRPr>
            </a:lvl5pPr>
            <a:lvl6pPr lvl="5">
              <a:buNone/>
              <a:defRPr>
                <a:solidFill>
                  <a:srgbClr val="888888"/>
                </a:solidFill>
              </a:defRPr>
            </a:lvl6pPr>
            <a:lvl7pPr lvl="6">
              <a:buNone/>
              <a:defRPr>
                <a:solidFill>
                  <a:srgbClr val="888888"/>
                </a:solidFill>
              </a:defRPr>
            </a:lvl7pPr>
            <a:lvl8pPr lvl="7">
              <a:buNone/>
              <a:defRPr>
                <a:solidFill>
                  <a:srgbClr val="888888"/>
                </a:solidFill>
              </a:defRPr>
            </a:lvl8pPr>
            <a:lvl9pPr lvl="8">
              <a:buNone/>
              <a:defRPr>
                <a:solidFill>
                  <a:srgbClr val="888888"/>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4"/>
        <p:cNvGrpSpPr/>
        <p:nvPr/>
      </p:nvGrpSpPr>
      <p:grpSpPr>
        <a:xfrm>
          <a:off x="0" y="0"/>
          <a:ext cx="0" cy="0"/>
          <a:chOff x="0" y="0"/>
          <a:chExt cx="0" cy="0"/>
        </a:xfrm>
      </p:grpSpPr>
      <p:sp>
        <p:nvSpPr>
          <p:cNvPr id="75" name="Google Shape;75;p17"/>
          <p:cNvSpPr txBox="1">
            <a:spLocks noGrp="1"/>
          </p:cNvSpPr>
          <p:nvPr>
            <p:ph type="title"/>
          </p:nvPr>
        </p:nvSpPr>
        <p:spPr>
          <a:xfrm>
            <a:off x="1524000" y="205978"/>
            <a:ext cx="7162800" cy="8574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Clr>
                <a:srgbClr val="156C48"/>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6" name="Google Shape;76;p17"/>
          <p:cNvSpPr txBox="1">
            <a:spLocks noGrp="1"/>
          </p:cNvSpPr>
          <p:nvPr>
            <p:ph type="body" idx="1"/>
          </p:nvPr>
        </p:nvSpPr>
        <p:spPr>
          <a:xfrm>
            <a:off x="457200" y="1200150"/>
            <a:ext cx="4038600" cy="3394500"/>
          </a:xfrm>
          <a:prstGeom prst="rect">
            <a:avLst/>
          </a:prstGeom>
          <a:noFill/>
          <a:ln>
            <a:noFill/>
          </a:ln>
        </p:spPr>
        <p:txBody>
          <a:bodyPr spcFirstLastPara="1" wrap="square" lIns="91425" tIns="45700" rIns="91425" bIns="45700" anchor="t" anchorCtr="0">
            <a:noAutofit/>
          </a:bodyPr>
          <a:lstStyle>
            <a:lvl1pPr marL="457200" lvl="0" indent="-381000" algn="l" rtl="0">
              <a:spcBef>
                <a:spcPts val="2400"/>
              </a:spcBef>
              <a:spcAft>
                <a:spcPts val="0"/>
              </a:spcAft>
              <a:buClr>
                <a:schemeClr val="dk1"/>
              </a:buClr>
              <a:buSzPts val="2400"/>
              <a:buChar char="•"/>
              <a:defRPr sz="2400"/>
            </a:lvl1pPr>
            <a:lvl2pPr marL="914400" lvl="1" indent="-355600" algn="l" rtl="0">
              <a:spcBef>
                <a:spcPts val="400"/>
              </a:spcBef>
              <a:spcAft>
                <a:spcPts val="0"/>
              </a:spcAft>
              <a:buClr>
                <a:schemeClr val="dk1"/>
              </a:buClr>
              <a:buSzPts val="2000"/>
              <a:buChar char="–"/>
              <a:defRPr sz="2000"/>
            </a:lvl2pPr>
            <a:lvl3pPr marL="1371600" lvl="2" indent="-342900" algn="l" rtl="0">
              <a:spcBef>
                <a:spcPts val="360"/>
              </a:spcBef>
              <a:spcAft>
                <a:spcPts val="0"/>
              </a:spcAft>
              <a:buClr>
                <a:schemeClr val="dk1"/>
              </a:buClr>
              <a:buSzPts val="1800"/>
              <a:buChar char="•"/>
              <a:defRPr sz="1800"/>
            </a:lvl3pPr>
            <a:lvl4pPr marL="1828800" lvl="3" indent="-330200" algn="l" rtl="0">
              <a:spcBef>
                <a:spcPts val="320"/>
              </a:spcBef>
              <a:spcAft>
                <a:spcPts val="0"/>
              </a:spcAft>
              <a:buClr>
                <a:schemeClr val="dk1"/>
              </a:buClr>
              <a:buSzPts val="1600"/>
              <a:buChar char="–"/>
              <a:defRPr sz="1600"/>
            </a:lvl4pPr>
            <a:lvl5pPr marL="2286000" lvl="4" indent="-228600" algn="l" rtl="0">
              <a:spcBef>
                <a:spcPts val="360"/>
              </a:spcBef>
              <a:spcAft>
                <a:spcPts val="0"/>
              </a:spcAft>
              <a:buClr>
                <a:schemeClr val="dk1"/>
              </a:buClr>
              <a:buSzPts val="1800"/>
              <a:buNone/>
              <a:defRPr sz="1800"/>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
        <p:nvSpPr>
          <p:cNvPr id="77" name="Google Shape;77;p17"/>
          <p:cNvSpPr txBox="1">
            <a:spLocks noGrp="1"/>
          </p:cNvSpPr>
          <p:nvPr>
            <p:ph type="body" idx="2"/>
          </p:nvPr>
        </p:nvSpPr>
        <p:spPr>
          <a:xfrm>
            <a:off x="4648200" y="1200150"/>
            <a:ext cx="4038600" cy="3394500"/>
          </a:xfrm>
          <a:prstGeom prst="rect">
            <a:avLst/>
          </a:prstGeom>
          <a:noFill/>
          <a:ln>
            <a:noFill/>
          </a:ln>
        </p:spPr>
        <p:txBody>
          <a:bodyPr spcFirstLastPara="1" wrap="square" lIns="91425" tIns="45700" rIns="91425" bIns="45700" anchor="t" anchorCtr="0">
            <a:noAutofit/>
          </a:bodyPr>
          <a:lstStyle>
            <a:lvl1pPr marL="457200" lvl="0" indent="-381000" algn="l" rtl="0">
              <a:spcBef>
                <a:spcPts val="2400"/>
              </a:spcBef>
              <a:spcAft>
                <a:spcPts val="0"/>
              </a:spcAft>
              <a:buClr>
                <a:schemeClr val="dk1"/>
              </a:buClr>
              <a:buSzPts val="2400"/>
              <a:buChar char="•"/>
              <a:defRPr sz="2400"/>
            </a:lvl1pPr>
            <a:lvl2pPr marL="914400" lvl="1" indent="-355600" algn="l" rtl="0">
              <a:spcBef>
                <a:spcPts val="400"/>
              </a:spcBef>
              <a:spcAft>
                <a:spcPts val="0"/>
              </a:spcAft>
              <a:buClr>
                <a:schemeClr val="dk1"/>
              </a:buClr>
              <a:buSzPts val="2000"/>
              <a:buChar char="–"/>
              <a:defRPr sz="2000"/>
            </a:lvl2pPr>
            <a:lvl3pPr marL="1371600" lvl="2" indent="-342900" algn="l" rtl="0">
              <a:spcBef>
                <a:spcPts val="360"/>
              </a:spcBef>
              <a:spcAft>
                <a:spcPts val="0"/>
              </a:spcAft>
              <a:buClr>
                <a:schemeClr val="dk1"/>
              </a:buClr>
              <a:buSzPts val="1800"/>
              <a:buChar char="•"/>
              <a:defRPr sz="1800"/>
            </a:lvl3pPr>
            <a:lvl4pPr marL="1828800" lvl="3" indent="-330200" algn="l" rtl="0">
              <a:spcBef>
                <a:spcPts val="320"/>
              </a:spcBef>
              <a:spcAft>
                <a:spcPts val="0"/>
              </a:spcAft>
              <a:buClr>
                <a:schemeClr val="dk1"/>
              </a:buClr>
              <a:buSzPts val="1600"/>
              <a:buChar char="–"/>
              <a:defRPr sz="1600"/>
            </a:lvl4pPr>
            <a:lvl5pPr marL="2286000" lvl="4" indent="-228600" algn="l" rtl="0">
              <a:spcBef>
                <a:spcPts val="360"/>
              </a:spcBef>
              <a:spcAft>
                <a:spcPts val="0"/>
              </a:spcAft>
              <a:buClr>
                <a:schemeClr val="dk1"/>
              </a:buClr>
              <a:buSzPts val="1800"/>
              <a:buNone/>
              <a:defRPr sz="1800"/>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
        <p:nvSpPr>
          <p:cNvPr id="78" name="Google Shape;78;p17"/>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79"/>
        <p:cNvGrpSpPr/>
        <p:nvPr/>
      </p:nvGrpSpPr>
      <p:grpSpPr>
        <a:xfrm>
          <a:off x="0" y="0"/>
          <a:ext cx="0" cy="0"/>
          <a:chOff x="0" y="0"/>
          <a:chExt cx="0" cy="0"/>
        </a:xfrm>
      </p:grpSpPr>
      <p:sp>
        <p:nvSpPr>
          <p:cNvPr id="80" name="Google Shape;80;p18"/>
          <p:cNvSpPr txBox="1">
            <a:spLocks noGrp="1"/>
          </p:cNvSpPr>
          <p:nvPr>
            <p:ph type="title"/>
          </p:nvPr>
        </p:nvSpPr>
        <p:spPr>
          <a:xfrm>
            <a:off x="1524000" y="205978"/>
            <a:ext cx="7162800" cy="8574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Clr>
                <a:srgbClr val="156C48"/>
              </a:buClr>
              <a:buSzPts val="36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1" name="Google Shape;81;p18"/>
          <p:cNvSpPr txBox="1">
            <a:spLocks noGrp="1"/>
          </p:cNvSpPr>
          <p:nvPr>
            <p:ph type="body" idx="1"/>
          </p:nvPr>
        </p:nvSpPr>
        <p:spPr>
          <a:xfrm>
            <a:off x="457200" y="1151335"/>
            <a:ext cx="4040100" cy="480000"/>
          </a:xfrm>
          <a:prstGeom prst="rect">
            <a:avLst/>
          </a:prstGeom>
          <a:noFill/>
          <a:ln>
            <a:noFill/>
          </a:ln>
        </p:spPr>
        <p:txBody>
          <a:bodyPr spcFirstLastPara="1" wrap="square" lIns="91425" tIns="45700" rIns="91425" bIns="45700" anchor="b" anchorCtr="0">
            <a:noAutofit/>
          </a:bodyPr>
          <a:lstStyle>
            <a:lvl1pPr marL="457200" lvl="0" indent="-228600" algn="l" rtl="0">
              <a:spcBef>
                <a:spcPts val="2400"/>
              </a:spcBef>
              <a:spcAft>
                <a:spcPts val="0"/>
              </a:spcAft>
              <a:buClr>
                <a:schemeClr val="dk1"/>
              </a:buClr>
              <a:buSzPts val="1800"/>
              <a:buNone/>
              <a:defRPr sz="1800" b="1"/>
            </a:lvl1pPr>
            <a:lvl2pPr marL="914400" lvl="1" indent="-228600" algn="l" rtl="0">
              <a:spcBef>
                <a:spcPts val="400"/>
              </a:spcBef>
              <a:spcAft>
                <a:spcPts val="0"/>
              </a:spcAft>
              <a:buClr>
                <a:schemeClr val="dk1"/>
              </a:buClr>
              <a:buSzPts val="2000"/>
              <a:buNone/>
              <a:defRPr sz="2000" b="1"/>
            </a:lvl2pPr>
            <a:lvl3pPr marL="1371600" lvl="2" indent="-228600" algn="l" rtl="0">
              <a:spcBef>
                <a:spcPts val="360"/>
              </a:spcBef>
              <a:spcAft>
                <a:spcPts val="0"/>
              </a:spcAft>
              <a:buClr>
                <a:schemeClr val="dk1"/>
              </a:buClr>
              <a:buSzPts val="1800"/>
              <a:buNone/>
              <a:defRPr sz="1800" b="1"/>
            </a:lvl3pPr>
            <a:lvl4pPr marL="1828800" lvl="3" indent="-228600" algn="l" rtl="0">
              <a:spcBef>
                <a:spcPts val="320"/>
              </a:spcBef>
              <a:spcAft>
                <a:spcPts val="0"/>
              </a:spcAft>
              <a:buClr>
                <a:schemeClr val="dk1"/>
              </a:buClr>
              <a:buSzPts val="1600"/>
              <a:buNone/>
              <a:defRPr sz="1600" b="1"/>
            </a:lvl4pPr>
            <a:lvl5pPr marL="2286000" lvl="4" indent="-228600" algn="l" rtl="0">
              <a:spcBef>
                <a:spcPts val="320"/>
              </a:spcBef>
              <a:spcAft>
                <a:spcPts val="0"/>
              </a:spcAft>
              <a:buClr>
                <a:schemeClr val="dk1"/>
              </a:buClr>
              <a:buSzPts val="1600"/>
              <a:buNone/>
              <a:defRPr sz="1600" b="1"/>
            </a:lvl5pPr>
            <a:lvl6pPr marL="2743200" lvl="5" indent="-228600" algn="l" rtl="0">
              <a:spcBef>
                <a:spcPts val="320"/>
              </a:spcBef>
              <a:spcAft>
                <a:spcPts val="0"/>
              </a:spcAft>
              <a:buClr>
                <a:schemeClr val="dk1"/>
              </a:buClr>
              <a:buSzPts val="1600"/>
              <a:buNone/>
              <a:defRPr sz="1600" b="1"/>
            </a:lvl6pPr>
            <a:lvl7pPr marL="3200400" lvl="6" indent="-228600" algn="l" rtl="0">
              <a:spcBef>
                <a:spcPts val="320"/>
              </a:spcBef>
              <a:spcAft>
                <a:spcPts val="0"/>
              </a:spcAft>
              <a:buClr>
                <a:schemeClr val="dk1"/>
              </a:buClr>
              <a:buSzPts val="1600"/>
              <a:buNone/>
              <a:defRPr sz="1600" b="1"/>
            </a:lvl7pPr>
            <a:lvl8pPr marL="3657600" lvl="7" indent="-228600" algn="l" rtl="0">
              <a:spcBef>
                <a:spcPts val="320"/>
              </a:spcBef>
              <a:spcAft>
                <a:spcPts val="0"/>
              </a:spcAft>
              <a:buClr>
                <a:schemeClr val="dk1"/>
              </a:buClr>
              <a:buSzPts val="1600"/>
              <a:buNone/>
              <a:defRPr sz="1600" b="1"/>
            </a:lvl8pPr>
            <a:lvl9pPr marL="4114800" lvl="8" indent="-228600" algn="l" rtl="0">
              <a:spcBef>
                <a:spcPts val="320"/>
              </a:spcBef>
              <a:spcAft>
                <a:spcPts val="0"/>
              </a:spcAft>
              <a:buClr>
                <a:schemeClr val="dk1"/>
              </a:buClr>
              <a:buSzPts val="1600"/>
              <a:buNone/>
              <a:defRPr sz="1600" b="1"/>
            </a:lvl9pPr>
          </a:lstStyle>
          <a:p>
            <a:endParaRPr/>
          </a:p>
        </p:txBody>
      </p:sp>
      <p:sp>
        <p:nvSpPr>
          <p:cNvPr id="82" name="Google Shape;82;p18"/>
          <p:cNvSpPr txBox="1">
            <a:spLocks noGrp="1"/>
          </p:cNvSpPr>
          <p:nvPr>
            <p:ph type="body" idx="2"/>
          </p:nvPr>
        </p:nvSpPr>
        <p:spPr>
          <a:xfrm>
            <a:off x="457200" y="1631156"/>
            <a:ext cx="4040100" cy="2963400"/>
          </a:xfrm>
          <a:prstGeom prst="rect">
            <a:avLst/>
          </a:prstGeom>
          <a:noFill/>
          <a:ln>
            <a:noFill/>
          </a:ln>
        </p:spPr>
        <p:txBody>
          <a:bodyPr spcFirstLastPara="1" wrap="square" lIns="91425" tIns="45700" rIns="91425" bIns="45700" anchor="t" anchorCtr="0">
            <a:noAutofit/>
          </a:bodyPr>
          <a:lstStyle>
            <a:lvl1pPr marL="457200" lvl="0" indent="-355600" algn="l" rtl="0">
              <a:spcBef>
                <a:spcPts val="2400"/>
              </a:spcBef>
              <a:spcAft>
                <a:spcPts val="0"/>
              </a:spcAft>
              <a:buClr>
                <a:schemeClr val="dk1"/>
              </a:buClr>
              <a:buSzPts val="2000"/>
              <a:buChar char="•"/>
              <a:defRPr sz="2000"/>
            </a:lvl1pPr>
            <a:lvl2pPr marL="914400" lvl="1" indent="-342900" algn="l" rtl="0">
              <a:spcBef>
                <a:spcPts val="360"/>
              </a:spcBef>
              <a:spcAft>
                <a:spcPts val="0"/>
              </a:spcAft>
              <a:buClr>
                <a:schemeClr val="dk1"/>
              </a:buClr>
              <a:buSzPts val="1800"/>
              <a:buChar char="–"/>
              <a:defRPr sz="1800"/>
            </a:lvl2pPr>
            <a:lvl3pPr marL="1371600" lvl="2" indent="-330200" algn="l" rtl="0">
              <a:spcBef>
                <a:spcPts val="320"/>
              </a:spcBef>
              <a:spcAft>
                <a:spcPts val="0"/>
              </a:spcAft>
              <a:buClr>
                <a:schemeClr val="dk1"/>
              </a:buClr>
              <a:buSzPts val="1600"/>
              <a:buChar char="•"/>
              <a:defRPr sz="1600"/>
            </a:lvl3pPr>
            <a:lvl4pPr marL="1828800" lvl="3" indent="-317500" algn="l" rtl="0">
              <a:spcBef>
                <a:spcPts val="280"/>
              </a:spcBef>
              <a:spcAft>
                <a:spcPts val="0"/>
              </a:spcAft>
              <a:buClr>
                <a:schemeClr val="dk1"/>
              </a:buClr>
              <a:buSzPts val="1400"/>
              <a:buChar char="–"/>
              <a:defRPr sz="1400"/>
            </a:lvl4pPr>
            <a:lvl5pPr marL="2286000" lvl="4" indent="-317500" algn="l" rtl="0">
              <a:spcBef>
                <a:spcPts val="280"/>
              </a:spcBef>
              <a:spcAft>
                <a:spcPts val="0"/>
              </a:spcAft>
              <a:buClr>
                <a:schemeClr val="dk1"/>
              </a:buClr>
              <a:buSzPts val="1400"/>
              <a:buChar char="»"/>
              <a:defRPr sz="1400"/>
            </a:lvl5pPr>
            <a:lvl6pPr marL="2743200" lvl="5" indent="-330200" algn="l" rtl="0">
              <a:spcBef>
                <a:spcPts val="320"/>
              </a:spcBef>
              <a:spcAft>
                <a:spcPts val="0"/>
              </a:spcAft>
              <a:buClr>
                <a:schemeClr val="dk1"/>
              </a:buClr>
              <a:buSzPts val="1600"/>
              <a:buChar char="•"/>
              <a:defRPr sz="1600"/>
            </a:lvl6pPr>
            <a:lvl7pPr marL="3200400" lvl="6" indent="-330200" algn="l" rtl="0">
              <a:spcBef>
                <a:spcPts val="320"/>
              </a:spcBef>
              <a:spcAft>
                <a:spcPts val="0"/>
              </a:spcAft>
              <a:buClr>
                <a:schemeClr val="dk1"/>
              </a:buClr>
              <a:buSzPts val="1600"/>
              <a:buChar char="•"/>
              <a:defRPr sz="1600"/>
            </a:lvl7pPr>
            <a:lvl8pPr marL="3657600" lvl="7" indent="-330200" algn="l" rtl="0">
              <a:spcBef>
                <a:spcPts val="320"/>
              </a:spcBef>
              <a:spcAft>
                <a:spcPts val="0"/>
              </a:spcAft>
              <a:buClr>
                <a:schemeClr val="dk1"/>
              </a:buClr>
              <a:buSzPts val="1600"/>
              <a:buChar char="•"/>
              <a:defRPr sz="1600"/>
            </a:lvl8pPr>
            <a:lvl9pPr marL="4114800" lvl="8" indent="-330200" algn="l" rtl="0">
              <a:spcBef>
                <a:spcPts val="320"/>
              </a:spcBef>
              <a:spcAft>
                <a:spcPts val="0"/>
              </a:spcAft>
              <a:buClr>
                <a:schemeClr val="dk1"/>
              </a:buClr>
              <a:buSzPts val="1600"/>
              <a:buChar char="•"/>
              <a:defRPr sz="1600"/>
            </a:lvl9pPr>
          </a:lstStyle>
          <a:p>
            <a:endParaRPr/>
          </a:p>
        </p:txBody>
      </p:sp>
      <p:sp>
        <p:nvSpPr>
          <p:cNvPr id="83" name="Google Shape;83;p18"/>
          <p:cNvSpPr txBox="1">
            <a:spLocks noGrp="1"/>
          </p:cNvSpPr>
          <p:nvPr>
            <p:ph type="body" idx="3"/>
          </p:nvPr>
        </p:nvSpPr>
        <p:spPr>
          <a:xfrm>
            <a:off x="4645025" y="1151335"/>
            <a:ext cx="4041900" cy="480000"/>
          </a:xfrm>
          <a:prstGeom prst="rect">
            <a:avLst/>
          </a:prstGeom>
          <a:noFill/>
          <a:ln>
            <a:noFill/>
          </a:ln>
        </p:spPr>
        <p:txBody>
          <a:bodyPr spcFirstLastPara="1" wrap="square" lIns="91425" tIns="45700" rIns="91425" bIns="45700" anchor="b" anchorCtr="0">
            <a:noAutofit/>
          </a:bodyPr>
          <a:lstStyle>
            <a:lvl1pPr marL="457200" lvl="0" indent="-228600" algn="l" rtl="0">
              <a:spcBef>
                <a:spcPts val="2400"/>
              </a:spcBef>
              <a:spcAft>
                <a:spcPts val="0"/>
              </a:spcAft>
              <a:buClr>
                <a:schemeClr val="dk1"/>
              </a:buClr>
              <a:buSzPts val="1800"/>
              <a:buNone/>
              <a:defRPr sz="1800" b="1"/>
            </a:lvl1pPr>
            <a:lvl2pPr marL="914400" lvl="1" indent="-228600" algn="l" rtl="0">
              <a:spcBef>
                <a:spcPts val="400"/>
              </a:spcBef>
              <a:spcAft>
                <a:spcPts val="0"/>
              </a:spcAft>
              <a:buClr>
                <a:schemeClr val="dk1"/>
              </a:buClr>
              <a:buSzPts val="2000"/>
              <a:buNone/>
              <a:defRPr sz="2000" b="1"/>
            </a:lvl2pPr>
            <a:lvl3pPr marL="1371600" lvl="2" indent="-228600" algn="l" rtl="0">
              <a:spcBef>
                <a:spcPts val="360"/>
              </a:spcBef>
              <a:spcAft>
                <a:spcPts val="0"/>
              </a:spcAft>
              <a:buClr>
                <a:schemeClr val="dk1"/>
              </a:buClr>
              <a:buSzPts val="1800"/>
              <a:buNone/>
              <a:defRPr sz="1800" b="1"/>
            </a:lvl3pPr>
            <a:lvl4pPr marL="1828800" lvl="3" indent="-228600" algn="l" rtl="0">
              <a:spcBef>
                <a:spcPts val="320"/>
              </a:spcBef>
              <a:spcAft>
                <a:spcPts val="0"/>
              </a:spcAft>
              <a:buClr>
                <a:schemeClr val="dk1"/>
              </a:buClr>
              <a:buSzPts val="1600"/>
              <a:buNone/>
              <a:defRPr sz="1600" b="1"/>
            </a:lvl4pPr>
            <a:lvl5pPr marL="2286000" lvl="4" indent="-228600" algn="l" rtl="0">
              <a:spcBef>
                <a:spcPts val="320"/>
              </a:spcBef>
              <a:spcAft>
                <a:spcPts val="0"/>
              </a:spcAft>
              <a:buClr>
                <a:schemeClr val="dk1"/>
              </a:buClr>
              <a:buSzPts val="1600"/>
              <a:buNone/>
              <a:defRPr sz="1600" b="1"/>
            </a:lvl5pPr>
            <a:lvl6pPr marL="2743200" lvl="5" indent="-228600" algn="l" rtl="0">
              <a:spcBef>
                <a:spcPts val="320"/>
              </a:spcBef>
              <a:spcAft>
                <a:spcPts val="0"/>
              </a:spcAft>
              <a:buClr>
                <a:schemeClr val="dk1"/>
              </a:buClr>
              <a:buSzPts val="1600"/>
              <a:buNone/>
              <a:defRPr sz="1600" b="1"/>
            </a:lvl6pPr>
            <a:lvl7pPr marL="3200400" lvl="6" indent="-228600" algn="l" rtl="0">
              <a:spcBef>
                <a:spcPts val="320"/>
              </a:spcBef>
              <a:spcAft>
                <a:spcPts val="0"/>
              </a:spcAft>
              <a:buClr>
                <a:schemeClr val="dk1"/>
              </a:buClr>
              <a:buSzPts val="1600"/>
              <a:buNone/>
              <a:defRPr sz="1600" b="1"/>
            </a:lvl7pPr>
            <a:lvl8pPr marL="3657600" lvl="7" indent="-228600" algn="l" rtl="0">
              <a:spcBef>
                <a:spcPts val="320"/>
              </a:spcBef>
              <a:spcAft>
                <a:spcPts val="0"/>
              </a:spcAft>
              <a:buClr>
                <a:schemeClr val="dk1"/>
              </a:buClr>
              <a:buSzPts val="1600"/>
              <a:buNone/>
              <a:defRPr sz="1600" b="1"/>
            </a:lvl8pPr>
            <a:lvl9pPr marL="4114800" lvl="8" indent="-228600" algn="l" rtl="0">
              <a:spcBef>
                <a:spcPts val="320"/>
              </a:spcBef>
              <a:spcAft>
                <a:spcPts val="0"/>
              </a:spcAft>
              <a:buClr>
                <a:schemeClr val="dk1"/>
              </a:buClr>
              <a:buSzPts val="1600"/>
              <a:buNone/>
              <a:defRPr sz="1600" b="1"/>
            </a:lvl9pPr>
          </a:lstStyle>
          <a:p>
            <a:endParaRPr/>
          </a:p>
        </p:txBody>
      </p:sp>
      <p:sp>
        <p:nvSpPr>
          <p:cNvPr id="84" name="Google Shape;84;p18"/>
          <p:cNvSpPr txBox="1">
            <a:spLocks noGrp="1"/>
          </p:cNvSpPr>
          <p:nvPr>
            <p:ph type="body" idx="4"/>
          </p:nvPr>
        </p:nvSpPr>
        <p:spPr>
          <a:xfrm>
            <a:off x="4645025" y="1631156"/>
            <a:ext cx="4041900" cy="2963400"/>
          </a:xfrm>
          <a:prstGeom prst="rect">
            <a:avLst/>
          </a:prstGeom>
          <a:noFill/>
          <a:ln>
            <a:noFill/>
          </a:ln>
        </p:spPr>
        <p:txBody>
          <a:bodyPr spcFirstLastPara="1" wrap="square" lIns="91425" tIns="45700" rIns="91425" bIns="45700" anchor="t" anchorCtr="0">
            <a:noAutofit/>
          </a:bodyPr>
          <a:lstStyle>
            <a:lvl1pPr marL="457200" lvl="0" indent="-355600" algn="l" rtl="0">
              <a:spcBef>
                <a:spcPts val="2400"/>
              </a:spcBef>
              <a:spcAft>
                <a:spcPts val="0"/>
              </a:spcAft>
              <a:buClr>
                <a:schemeClr val="dk1"/>
              </a:buClr>
              <a:buSzPts val="2000"/>
              <a:buChar char="•"/>
              <a:defRPr sz="2000"/>
            </a:lvl1pPr>
            <a:lvl2pPr marL="914400" lvl="1" indent="-342900" algn="l" rtl="0">
              <a:spcBef>
                <a:spcPts val="360"/>
              </a:spcBef>
              <a:spcAft>
                <a:spcPts val="0"/>
              </a:spcAft>
              <a:buClr>
                <a:schemeClr val="dk1"/>
              </a:buClr>
              <a:buSzPts val="1800"/>
              <a:buChar char="–"/>
              <a:defRPr sz="1800"/>
            </a:lvl2pPr>
            <a:lvl3pPr marL="1371600" lvl="2" indent="-330200" algn="l" rtl="0">
              <a:spcBef>
                <a:spcPts val="320"/>
              </a:spcBef>
              <a:spcAft>
                <a:spcPts val="0"/>
              </a:spcAft>
              <a:buClr>
                <a:schemeClr val="dk1"/>
              </a:buClr>
              <a:buSzPts val="1600"/>
              <a:buChar char="•"/>
              <a:defRPr sz="1600"/>
            </a:lvl3pPr>
            <a:lvl4pPr marL="1828800" lvl="3" indent="-317500" algn="l" rtl="0">
              <a:spcBef>
                <a:spcPts val="280"/>
              </a:spcBef>
              <a:spcAft>
                <a:spcPts val="0"/>
              </a:spcAft>
              <a:buClr>
                <a:schemeClr val="dk1"/>
              </a:buClr>
              <a:buSzPts val="1400"/>
              <a:buChar char="–"/>
              <a:defRPr sz="1400"/>
            </a:lvl4pPr>
            <a:lvl5pPr marL="2286000" lvl="4" indent="-317500" algn="l" rtl="0">
              <a:spcBef>
                <a:spcPts val="280"/>
              </a:spcBef>
              <a:spcAft>
                <a:spcPts val="0"/>
              </a:spcAft>
              <a:buClr>
                <a:schemeClr val="dk1"/>
              </a:buClr>
              <a:buSzPts val="1400"/>
              <a:buChar char="»"/>
              <a:defRPr sz="1400"/>
            </a:lvl5pPr>
            <a:lvl6pPr marL="2743200" lvl="5" indent="-330200" algn="l" rtl="0">
              <a:spcBef>
                <a:spcPts val="320"/>
              </a:spcBef>
              <a:spcAft>
                <a:spcPts val="0"/>
              </a:spcAft>
              <a:buClr>
                <a:schemeClr val="dk1"/>
              </a:buClr>
              <a:buSzPts val="1600"/>
              <a:buChar char="•"/>
              <a:defRPr sz="1600"/>
            </a:lvl6pPr>
            <a:lvl7pPr marL="3200400" lvl="6" indent="-330200" algn="l" rtl="0">
              <a:spcBef>
                <a:spcPts val="320"/>
              </a:spcBef>
              <a:spcAft>
                <a:spcPts val="0"/>
              </a:spcAft>
              <a:buClr>
                <a:schemeClr val="dk1"/>
              </a:buClr>
              <a:buSzPts val="1600"/>
              <a:buChar char="•"/>
              <a:defRPr sz="1600"/>
            </a:lvl7pPr>
            <a:lvl8pPr marL="3657600" lvl="7" indent="-330200" algn="l" rtl="0">
              <a:spcBef>
                <a:spcPts val="320"/>
              </a:spcBef>
              <a:spcAft>
                <a:spcPts val="0"/>
              </a:spcAft>
              <a:buClr>
                <a:schemeClr val="dk1"/>
              </a:buClr>
              <a:buSzPts val="1600"/>
              <a:buChar char="•"/>
              <a:defRPr sz="1600"/>
            </a:lvl8pPr>
            <a:lvl9pPr marL="4114800" lvl="8" indent="-330200" algn="l" rtl="0">
              <a:spcBef>
                <a:spcPts val="320"/>
              </a:spcBef>
              <a:spcAft>
                <a:spcPts val="0"/>
              </a:spcAft>
              <a:buClr>
                <a:schemeClr val="dk1"/>
              </a:buClr>
              <a:buSzPts val="1600"/>
              <a:buChar char="•"/>
              <a:defRPr sz="1600"/>
            </a:lvl9pPr>
          </a:lstStyle>
          <a:p>
            <a:endParaRPr/>
          </a:p>
        </p:txBody>
      </p:sp>
      <p:sp>
        <p:nvSpPr>
          <p:cNvPr id="85" name="Google Shape;85;p18"/>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6"/>
        <p:cNvGrpSpPr/>
        <p:nvPr/>
      </p:nvGrpSpPr>
      <p:grpSpPr>
        <a:xfrm>
          <a:off x="0" y="0"/>
          <a:ext cx="0" cy="0"/>
          <a:chOff x="0" y="0"/>
          <a:chExt cx="0" cy="0"/>
        </a:xfrm>
      </p:grpSpPr>
      <p:sp>
        <p:nvSpPr>
          <p:cNvPr id="87" name="Google Shape;87;p19"/>
          <p:cNvSpPr txBox="1">
            <a:spLocks noGrp="1"/>
          </p:cNvSpPr>
          <p:nvPr>
            <p:ph type="title"/>
          </p:nvPr>
        </p:nvSpPr>
        <p:spPr>
          <a:xfrm>
            <a:off x="1524000" y="205978"/>
            <a:ext cx="7162800" cy="8574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Clr>
                <a:srgbClr val="156C48"/>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8" name="Google Shape;88;p19"/>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89"/>
        <p:cNvGrpSpPr/>
        <p:nvPr/>
      </p:nvGrpSpPr>
      <p:grpSpPr>
        <a:xfrm>
          <a:off x="0" y="0"/>
          <a:ext cx="0" cy="0"/>
          <a:chOff x="0" y="0"/>
          <a:chExt cx="0" cy="0"/>
        </a:xfrm>
      </p:grpSpPr>
      <p:sp>
        <p:nvSpPr>
          <p:cNvPr id="90" name="Google Shape;90;p20"/>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bg>
      <p:bgPr>
        <a:solidFill>
          <a:schemeClr val="lt1"/>
        </a:solidFill>
        <a:effectLst/>
      </p:bgPr>
    </p:bg>
    <p:spTree>
      <p:nvGrpSpPr>
        <p:cNvPr id="1" name="Shape 91"/>
        <p:cNvGrpSpPr/>
        <p:nvPr/>
      </p:nvGrpSpPr>
      <p:grpSpPr>
        <a:xfrm>
          <a:off x="0" y="0"/>
          <a:ext cx="0" cy="0"/>
          <a:chOff x="0" y="0"/>
          <a:chExt cx="0" cy="0"/>
        </a:xfrm>
      </p:grpSpPr>
      <p:sp>
        <p:nvSpPr>
          <p:cNvPr id="92" name="Google Shape;92;p21"/>
          <p:cNvSpPr txBox="1">
            <a:spLocks noGrp="1"/>
          </p:cNvSpPr>
          <p:nvPr>
            <p:ph type="title"/>
          </p:nvPr>
        </p:nvSpPr>
        <p:spPr>
          <a:xfrm>
            <a:off x="457200" y="914400"/>
            <a:ext cx="3352800" cy="7908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Clr>
                <a:srgbClr val="156C48"/>
              </a:buClr>
              <a:buSzPts val="2000"/>
              <a:buFont typeface="Calibri"/>
              <a:buNone/>
              <a:defRPr sz="2000" b="1"/>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3" name="Google Shape;93;p21"/>
          <p:cNvSpPr txBox="1">
            <a:spLocks noGrp="1"/>
          </p:cNvSpPr>
          <p:nvPr>
            <p:ph type="body" idx="1"/>
          </p:nvPr>
        </p:nvSpPr>
        <p:spPr>
          <a:xfrm>
            <a:off x="4038600" y="204788"/>
            <a:ext cx="4648200" cy="4389900"/>
          </a:xfrm>
          <a:prstGeom prst="rect">
            <a:avLst/>
          </a:prstGeom>
          <a:noFill/>
          <a:ln>
            <a:noFill/>
          </a:ln>
        </p:spPr>
        <p:txBody>
          <a:bodyPr spcFirstLastPara="1" wrap="square" lIns="91425" tIns="45700" rIns="91425" bIns="45700" anchor="t" anchorCtr="0">
            <a:noAutofit/>
          </a:bodyPr>
          <a:lstStyle>
            <a:lvl1pPr marL="457200" lvl="0" indent="-431800" algn="l" rtl="0">
              <a:spcBef>
                <a:spcPts val="2400"/>
              </a:spcBef>
              <a:spcAft>
                <a:spcPts val="0"/>
              </a:spcAft>
              <a:buClr>
                <a:schemeClr val="dk1"/>
              </a:buClr>
              <a:buSzPts val="3200"/>
              <a:buChar char="•"/>
              <a:defRPr sz="3200"/>
            </a:lvl1pPr>
            <a:lvl2pPr marL="914400" lvl="1" indent="-406400" algn="l" rtl="0">
              <a:spcBef>
                <a:spcPts val="560"/>
              </a:spcBef>
              <a:spcAft>
                <a:spcPts val="0"/>
              </a:spcAft>
              <a:buClr>
                <a:schemeClr val="dk1"/>
              </a:buClr>
              <a:buSzPts val="2800"/>
              <a:buChar char="–"/>
              <a:defRPr sz="2800"/>
            </a:lvl2pPr>
            <a:lvl3pPr marL="1371600" lvl="2" indent="-381000" algn="l" rtl="0">
              <a:spcBef>
                <a:spcPts val="480"/>
              </a:spcBef>
              <a:spcAft>
                <a:spcPts val="0"/>
              </a:spcAft>
              <a:buClr>
                <a:schemeClr val="dk1"/>
              </a:buClr>
              <a:buSzPts val="2400"/>
              <a:buChar char="•"/>
              <a:defRPr sz="2400"/>
            </a:lvl3pPr>
            <a:lvl4pPr marL="1828800" lvl="3" indent="-355600" algn="l" rtl="0">
              <a:spcBef>
                <a:spcPts val="400"/>
              </a:spcBef>
              <a:spcAft>
                <a:spcPts val="0"/>
              </a:spcAft>
              <a:buClr>
                <a:schemeClr val="dk1"/>
              </a:buClr>
              <a:buSzPts val="2000"/>
              <a:buChar char="–"/>
              <a:defRPr sz="2000"/>
            </a:lvl4pPr>
            <a:lvl5pPr marL="2286000" lvl="4" indent="-355600" algn="l" rtl="0">
              <a:spcBef>
                <a:spcPts val="400"/>
              </a:spcBef>
              <a:spcAft>
                <a:spcPts val="0"/>
              </a:spcAft>
              <a:buClr>
                <a:schemeClr val="dk1"/>
              </a:buClr>
              <a:buSzPts val="2000"/>
              <a:buChar char="»"/>
              <a:defRPr sz="2000"/>
            </a:lvl5pPr>
            <a:lvl6pPr marL="2743200" lvl="5" indent="-355600" algn="l" rtl="0">
              <a:spcBef>
                <a:spcPts val="400"/>
              </a:spcBef>
              <a:spcAft>
                <a:spcPts val="0"/>
              </a:spcAft>
              <a:buClr>
                <a:schemeClr val="dk1"/>
              </a:buClr>
              <a:buSzPts val="2000"/>
              <a:buChar char="•"/>
              <a:defRPr sz="2000"/>
            </a:lvl6pPr>
            <a:lvl7pPr marL="3200400" lvl="6" indent="-355600" algn="l" rtl="0">
              <a:spcBef>
                <a:spcPts val="400"/>
              </a:spcBef>
              <a:spcAft>
                <a:spcPts val="0"/>
              </a:spcAft>
              <a:buClr>
                <a:schemeClr val="dk1"/>
              </a:buClr>
              <a:buSzPts val="2000"/>
              <a:buChar char="•"/>
              <a:defRPr sz="2000"/>
            </a:lvl7pPr>
            <a:lvl8pPr marL="3657600" lvl="7" indent="-355600" algn="l" rtl="0">
              <a:spcBef>
                <a:spcPts val="400"/>
              </a:spcBef>
              <a:spcAft>
                <a:spcPts val="0"/>
              </a:spcAft>
              <a:buClr>
                <a:schemeClr val="dk1"/>
              </a:buClr>
              <a:buSzPts val="2000"/>
              <a:buChar char="•"/>
              <a:defRPr sz="2000"/>
            </a:lvl8pPr>
            <a:lvl9pPr marL="4114800" lvl="8" indent="-355600" algn="l" rtl="0">
              <a:spcBef>
                <a:spcPts val="400"/>
              </a:spcBef>
              <a:spcAft>
                <a:spcPts val="0"/>
              </a:spcAft>
              <a:buClr>
                <a:schemeClr val="dk1"/>
              </a:buClr>
              <a:buSzPts val="2000"/>
              <a:buChar char="•"/>
              <a:defRPr sz="2000"/>
            </a:lvl9pPr>
          </a:lstStyle>
          <a:p>
            <a:endParaRPr/>
          </a:p>
        </p:txBody>
      </p:sp>
      <p:sp>
        <p:nvSpPr>
          <p:cNvPr id="94" name="Google Shape;94;p21"/>
          <p:cNvSpPr txBox="1">
            <a:spLocks noGrp="1"/>
          </p:cNvSpPr>
          <p:nvPr>
            <p:ph type="body" idx="2"/>
          </p:nvPr>
        </p:nvSpPr>
        <p:spPr>
          <a:xfrm>
            <a:off x="457200" y="1771650"/>
            <a:ext cx="3352800" cy="2823000"/>
          </a:xfrm>
          <a:prstGeom prst="rect">
            <a:avLst/>
          </a:prstGeom>
          <a:noFill/>
          <a:ln>
            <a:noFill/>
          </a:ln>
        </p:spPr>
        <p:txBody>
          <a:bodyPr spcFirstLastPara="1" wrap="square" lIns="91425" tIns="45700" rIns="91425" bIns="45700" anchor="t" anchorCtr="0">
            <a:noAutofit/>
          </a:bodyPr>
          <a:lstStyle>
            <a:lvl1pPr marL="457200" lvl="0" indent="-228600" algn="l" rtl="0">
              <a:spcBef>
                <a:spcPts val="2400"/>
              </a:spcBef>
              <a:spcAft>
                <a:spcPts val="0"/>
              </a:spcAft>
              <a:buClr>
                <a:schemeClr val="dk1"/>
              </a:buClr>
              <a:buSzPts val="1400"/>
              <a:buNone/>
              <a:defRPr sz="1400"/>
            </a:lvl1pPr>
            <a:lvl2pPr marL="914400" lvl="1" indent="-228600" algn="l" rtl="0">
              <a:spcBef>
                <a:spcPts val="240"/>
              </a:spcBef>
              <a:spcAft>
                <a:spcPts val="0"/>
              </a:spcAft>
              <a:buClr>
                <a:schemeClr val="dk1"/>
              </a:buClr>
              <a:buSzPts val="1200"/>
              <a:buNone/>
              <a:defRPr sz="1200"/>
            </a:lvl2pPr>
            <a:lvl3pPr marL="1371600" lvl="2" indent="-228600" algn="l" rtl="0">
              <a:spcBef>
                <a:spcPts val="200"/>
              </a:spcBef>
              <a:spcAft>
                <a:spcPts val="0"/>
              </a:spcAft>
              <a:buClr>
                <a:schemeClr val="dk1"/>
              </a:buClr>
              <a:buSzPts val="1000"/>
              <a:buNone/>
              <a:defRPr sz="1000"/>
            </a:lvl3pPr>
            <a:lvl4pPr marL="1828800" lvl="3" indent="-228600" algn="l" rtl="0">
              <a:spcBef>
                <a:spcPts val="180"/>
              </a:spcBef>
              <a:spcAft>
                <a:spcPts val="0"/>
              </a:spcAft>
              <a:buClr>
                <a:schemeClr val="dk1"/>
              </a:buClr>
              <a:buSzPts val="900"/>
              <a:buNone/>
              <a:defRPr sz="900"/>
            </a:lvl4pPr>
            <a:lvl5pPr marL="2286000" lvl="4" indent="-228600" algn="l" rtl="0">
              <a:spcBef>
                <a:spcPts val="180"/>
              </a:spcBef>
              <a:spcAft>
                <a:spcPts val="0"/>
              </a:spcAft>
              <a:buClr>
                <a:schemeClr val="dk1"/>
              </a:buClr>
              <a:buSzPts val="900"/>
              <a:buNone/>
              <a:defRPr sz="900"/>
            </a:lvl5pPr>
            <a:lvl6pPr marL="2743200" lvl="5" indent="-228600" algn="l" rtl="0">
              <a:spcBef>
                <a:spcPts val="180"/>
              </a:spcBef>
              <a:spcAft>
                <a:spcPts val="0"/>
              </a:spcAft>
              <a:buClr>
                <a:schemeClr val="dk1"/>
              </a:buClr>
              <a:buSzPts val="900"/>
              <a:buNone/>
              <a:defRPr sz="900"/>
            </a:lvl6pPr>
            <a:lvl7pPr marL="3200400" lvl="6" indent="-228600" algn="l" rtl="0">
              <a:spcBef>
                <a:spcPts val="180"/>
              </a:spcBef>
              <a:spcAft>
                <a:spcPts val="0"/>
              </a:spcAft>
              <a:buClr>
                <a:schemeClr val="dk1"/>
              </a:buClr>
              <a:buSzPts val="900"/>
              <a:buNone/>
              <a:defRPr sz="900"/>
            </a:lvl7pPr>
            <a:lvl8pPr marL="3657600" lvl="7" indent="-228600" algn="l" rtl="0">
              <a:spcBef>
                <a:spcPts val="180"/>
              </a:spcBef>
              <a:spcAft>
                <a:spcPts val="0"/>
              </a:spcAft>
              <a:buClr>
                <a:schemeClr val="dk1"/>
              </a:buClr>
              <a:buSzPts val="900"/>
              <a:buNone/>
              <a:defRPr sz="900"/>
            </a:lvl8pPr>
            <a:lvl9pPr marL="4114800" lvl="8" indent="-228600" algn="l" rtl="0">
              <a:spcBef>
                <a:spcPts val="180"/>
              </a:spcBef>
              <a:spcAft>
                <a:spcPts val="0"/>
              </a:spcAft>
              <a:buClr>
                <a:schemeClr val="dk1"/>
              </a:buClr>
              <a:buSzPts val="900"/>
              <a:buNone/>
              <a:defRPr sz="900"/>
            </a:lvl9pPr>
          </a:lstStyle>
          <a:p>
            <a:endParaRPr/>
          </a:p>
        </p:txBody>
      </p:sp>
      <p:pic>
        <p:nvPicPr>
          <p:cNvPr id="95" name="Google Shape;95;p21" descr="MDELogo_Symbol.png"/>
          <p:cNvPicPr preferRelativeResize="0"/>
          <p:nvPr/>
        </p:nvPicPr>
        <p:blipFill rotWithShape="1">
          <a:blip r:embed="rId2">
            <a:alphaModFix/>
          </a:blip>
          <a:srcRect/>
          <a:stretch/>
        </p:blipFill>
        <p:spPr>
          <a:xfrm>
            <a:off x="1524000" y="228600"/>
            <a:ext cx="628655" cy="628655"/>
          </a:xfrm>
          <a:prstGeom prst="rect">
            <a:avLst/>
          </a:prstGeom>
          <a:noFill/>
          <a:ln>
            <a:noFill/>
          </a:ln>
        </p:spPr>
      </p:pic>
      <p:cxnSp>
        <p:nvCxnSpPr>
          <p:cNvPr id="96" name="Google Shape;96;p21"/>
          <p:cNvCxnSpPr/>
          <p:nvPr/>
        </p:nvCxnSpPr>
        <p:spPr>
          <a:xfrm>
            <a:off x="457200" y="971550"/>
            <a:ext cx="3352800" cy="0"/>
          </a:xfrm>
          <a:prstGeom prst="straightConnector1">
            <a:avLst/>
          </a:prstGeom>
          <a:noFill/>
          <a:ln w="28575" cap="flat" cmpd="sng">
            <a:solidFill>
              <a:srgbClr val="187E55"/>
            </a:solidFill>
            <a:prstDash val="solid"/>
            <a:round/>
            <a:headEnd type="none" w="sm" len="sm"/>
            <a:tailEnd type="none" w="sm" len="sm"/>
          </a:ln>
        </p:spPr>
      </p:cxnSp>
      <p:sp>
        <p:nvSpPr>
          <p:cNvPr id="97" name="Google Shape;97;p21"/>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98"/>
        <p:cNvGrpSpPr/>
        <p:nvPr/>
      </p:nvGrpSpPr>
      <p:grpSpPr>
        <a:xfrm>
          <a:off x="0" y="0"/>
          <a:ext cx="0" cy="0"/>
          <a:chOff x="0" y="0"/>
          <a:chExt cx="0" cy="0"/>
        </a:xfrm>
      </p:grpSpPr>
      <p:sp>
        <p:nvSpPr>
          <p:cNvPr id="99" name="Google Shape;99;p22"/>
          <p:cNvSpPr txBox="1">
            <a:spLocks noGrp="1"/>
          </p:cNvSpPr>
          <p:nvPr>
            <p:ph type="title"/>
          </p:nvPr>
        </p:nvSpPr>
        <p:spPr>
          <a:xfrm>
            <a:off x="1792288" y="3600450"/>
            <a:ext cx="5486400" cy="4251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Clr>
                <a:srgbClr val="156C48"/>
              </a:buClr>
              <a:buSzPts val="2000"/>
              <a:buFont typeface="Calibri"/>
              <a:buNone/>
              <a:defRPr sz="2000" b="1"/>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0" name="Google Shape;100;p22"/>
          <p:cNvSpPr>
            <a:spLocks noGrp="1"/>
          </p:cNvSpPr>
          <p:nvPr>
            <p:ph type="pic" idx="2"/>
          </p:nvPr>
        </p:nvSpPr>
        <p:spPr>
          <a:xfrm>
            <a:off x="1792288" y="459581"/>
            <a:ext cx="5486400" cy="3086100"/>
          </a:xfrm>
          <a:prstGeom prst="rect">
            <a:avLst/>
          </a:prstGeom>
          <a:noFill/>
          <a:ln>
            <a:noFill/>
          </a:ln>
        </p:spPr>
        <p:txBody>
          <a:bodyPr spcFirstLastPara="1" wrap="square" lIns="91425" tIns="45700" rIns="91425" bIns="45700" anchor="t" anchorCtr="0">
            <a:noAutofit/>
          </a:bodyPr>
          <a:lstStyle>
            <a:lvl1pPr marR="0" lvl="0" algn="l" rtl="0">
              <a:spcBef>
                <a:spcPts val="24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01" name="Google Shape;101;p22"/>
          <p:cNvSpPr txBox="1">
            <a:spLocks noGrp="1"/>
          </p:cNvSpPr>
          <p:nvPr>
            <p:ph type="body" idx="1"/>
          </p:nvPr>
        </p:nvSpPr>
        <p:spPr>
          <a:xfrm>
            <a:off x="1792288" y="4025503"/>
            <a:ext cx="5486400" cy="603600"/>
          </a:xfrm>
          <a:prstGeom prst="rect">
            <a:avLst/>
          </a:prstGeom>
          <a:noFill/>
          <a:ln>
            <a:noFill/>
          </a:ln>
        </p:spPr>
        <p:txBody>
          <a:bodyPr spcFirstLastPara="1" wrap="square" lIns="91425" tIns="45700" rIns="91425" bIns="45700" anchor="t" anchorCtr="0">
            <a:noAutofit/>
          </a:bodyPr>
          <a:lstStyle>
            <a:lvl1pPr marL="457200" lvl="0" indent="-228600" algn="l" rtl="0">
              <a:spcBef>
                <a:spcPts val="2400"/>
              </a:spcBef>
              <a:spcAft>
                <a:spcPts val="0"/>
              </a:spcAft>
              <a:buClr>
                <a:schemeClr val="dk1"/>
              </a:buClr>
              <a:buSzPts val="1400"/>
              <a:buNone/>
              <a:defRPr sz="1400">
                <a:latin typeface="Calibri"/>
                <a:ea typeface="Calibri"/>
                <a:cs typeface="Calibri"/>
                <a:sym typeface="Calibri"/>
              </a:defRPr>
            </a:lvl1pPr>
            <a:lvl2pPr marL="914400" lvl="1" indent="-228600" algn="l" rtl="0">
              <a:spcBef>
                <a:spcPts val="240"/>
              </a:spcBef>
              <a:spcAft>
                <a:spcPts val="0"/>
              </a:spcAft>
              <a:buClr>
                <a:schemeClr val="dk1"/>
              </a:buClr>
              <a:buSzPts val="1200"/>
              <a:buNone/>
              <a:defRPr sz="1200"/>
            </a:lvl2pPr>
            <a:lvl3pPr marL="1371600" lvl="2" indent="-228600" algn="l" rtl="0">
              <a:spcBef>
                <a:spcPts val="200"/>
              </a:spcBef>
              <a:spcAft>
                <a:spcPts val="0"/>
              </a:spcAft>
              <a:buClr>
                <a:schemeClr val="dk1"/>
              </a:buClr>
              <a:buSzPts val="1000"/>
              <a:buNone/>
              <a:defRPr sz="1000"/>
            </a:lvl3pPr>
            <a:lvl4pPr marL="1828800" lvl="3" indent="-228600" algn="l" rtl="0">
              <a:spcBef>
                <a:spcPts val="180"/>
              </a:spcBef>
              <a:spcAft>
                <a:spcPts val="0"/>
              </a:spcAft>
              <a:buClr>
                <a:schemeClr val="dk1"/>
              </a:buClr>
              <a:buSzPts val="900"/>
              <a:buNone/>
              <a:defRPr sz="900"/>
            </a:lvl4pPr>
            <a:lvl5pPr marL="2286000" lvl="4" indent="-228600" algn="l" rtl="0">
              <a:spcBef>
                <a:spcPts val="180"/>
              </a:spcBef>
              <a:spcAft>
                <a:spcPts val="0"/>
              </a:spcAft>
              <a:buClr>
                <a:schemeClr val="dk1"/>
              </a:buClr>
              <a:buSzPts val="900"/>
              <a:buNone/>
              <a:defRPr sz="900"/>
            </a:lvl5pPr>
            <a:lvl6pPr marL="2743200" lvl="5" indent="-228600" algn="l" rtl="0">
              <a:spcBef>
                <a:spcPts val="180"/>
              </a:spcBef>
              <a:spcAft>
                <a:spcPts val="0"/>
              </a:spcAft>
              <a:buClr>
                <a:schemeClr val="dk1"/>
              </a:buClr>
              <a:buSzPts val="900"/>
              <a:buNone/>
              <a:defRPr sz="900"/>
            </a:lvl6pPr>
            <a:lvl7pPr marL="3200400" lvl="6" indent="-228600" algn="l" rtl="0">
              <a:spcBef>
                <a:spcPts val="180"/>
              </a:spcBef>
              <a:spcAft>
                <a:spcPts val="0"/>
              </a:spcAft>
              <a:buClr>
                <a:schemeClr val="dk1"/>
              </a:buClr>
              <a:buSzPts val="900"/>
              <a:buNone/>
              <a:defRPr sz="900"/>
            </a:lvl7pPr>
            <a:lvl8pPr marL="3657600" lvl="7" indent="-228600" algn="l" rtl="0">
              <a:spcBef>
                <a:spcPts val="180"/>
              </a:spcBef>
              <a:spcAft>
                <a:spcPts val="0"/>
              </a:spcAft>
              <a:buClr>
                <a:schemeClr val="dk1"/>
              </a:buClr>
              <a:buSzPts val="900"/>
              <a:buNone/>
              <a:defRPr sz="900"/>
            </a:lvl8pPr>
            <a:lvl9pPr marL="4114800" lvl="8" indent="-228600" algn="l" rtl="0">
              <a:spcBef>
                <a:spcPts val="180"/>
              </a:spcBef>
              <a:spcAft>
                <a:spcPts val="0"/>
              </a:spcAft>
              <a:buClr>
                <a:schemeClr val="dk1"/>
              </a:buClr>
              <a:buSzPts val="900"/>
              <a:buNone/>
              <a:defRPr sz="900"/>
            </a:lvl9pPr>
          </a:lstStyle>
          <a:p>
            <a:endParaRPr/>
          </a:p>
        </p:txBody>
      </p:sp>
      <p:sp>
        <p:nvSpPr>
          <p:cNvPr id="102" name="Google Shape;102;p22"/>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03"/>
        <p:cNvGrpSpPr/>
        <p:nvPr/>
      </p:nvGrpSpPr>
      <p:grpSpPr>
        <a:xfrm>
          <a:off x="0" y="0"/>
          <a:ext cx="0" cy="0"/>
          <a:chOff x="0" y="0"/>
          <a:chExt cx="0" cy="0"/>
        </a:xfrm>
      </p:grpSpPr>
      <p:sp>
        <p:nvSpPr>
          <p:cNvPr id="104" name="Google Shape;104;p23"/>
          <p:cNvSpPr txBox="1">
            <a:spLocks noGrp="1"/>
          </p:cNvSpPr>
          <p:nvPr>
            <p:ph type="title"/>
          </p:nvPr>
        </p:nvSpPr>
        <p:spPr>
          <a:xfrm>
            <a:off x="1524000" y="205978"/>
            <a:ext cx="7162800" cy="8574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Clr>
                <a:srgbClr val="156C48"/>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5" name="Google Shape;105;p23"/>
          <p:cNvSpPr txBox="1">
            <a:spLocks noGrp="1"/>
          </p:cNvSpPr>
          <p:nvPr>
            <p:ph type="body" idx="1"/>
          </p:nvPr>
        </p:nvSpPr>
        <p:spPr>
          <a:xfrm rot="5400000">
            <a:off x="2874750" y="-1217400"/>
            <a:ext cx="3394500" cy="8229600"/>
          </a:xfrm>
          <a:prstGeom prst="rect">
            <a:avLst/>
          </a:prstGeom>
          <a:noFill/>
          <a:ln>
            <a:noFill/>
          </a:ln>
        </p:spPr>
        <p:txBody>
          <a:bodyPr spcFirstLastPara="1" wrap="square" lIns="91425" tIns="45700" rIns="91425" bIns="45700" anchor="t" anchorCtr="0">
            <a:noAutofit/>
          </a:bodyPr>
          <a:lstStyle>
            <a:lvl1pPr marL="457200" lvl="0" indent="-342900" algn="l" rtl="0">
              <a:spcBef>
                <a:spcPts val="240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106" name="Google Shape;106;p23"/>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7" name="Google Shape;107;p23"/>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8" name="Google Shape;108;p23"/>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b="0" i="0" u="none" strike="noStrike" cap="none">
                <a:solidFill>
                  <a:schemeClr val="dk1"/>
                </a:solidFill>
                <a:latin typeface="Calibri"/>
                <a:ea typeface="Calibri"/>
                <a:cs typeface="Calibri"/>
                <a:sym typeface="Calibri"/>
              </a:defRPr>
            </a:lvl1pPr>
            <a:lvl2pPr marL="0" marR="0" lvl="1" indent="0" algn="l" rtl="0">
              <a:spcBef>
                <a:spcPts val="0"/>
              </a:spcBef>
              <a:buNone/>
              <a:defRPr sz="1800" b="0" i="0" u="none" strike="noStrike" cap="none">
                <a:solidFill>
                  <a:schemeClr val="dk1"/>
                </a:solidFill>
                <a:latin typeface="Calibri"/>
                <a:ea typeface="Calibri"/>
                <a:cs typeface="Calibri"/>
                <a:sym typeface="Calibri"/>
              </a:defRPr>
            </a:lvl2pPr>
            <a:lvl3pPr marL="0" marR="0" lvl="2" indent="0" algn="l" rtl="0">
              <a:spcBef>
                <a:spcPts val="0"/>
              </a:spcBef>
              <a:buNone/>
              <a:defRPr sz="1800" b="0" i="0" u="none" strike="noStrike" cap="none">
                <a:solidFill>
                  <a:schemeClr val="dk1"/>
                </a:solidFill>
                <a:latin typeface="Calibri"/>
                <a:ea typeface="Calibri"/>
                <a:cs typeface="Calibri"/>
                <a:sym typeface="Calibri"/>
              </a:defRPr>
            </a:lvl3pPr>
            <a:lvl4pPr marL="0" marR="0" lvl="3" indent="0" algn="l" rtl="0">
              <a:spcBef>
                <a:spcPts val="0"/>
              </a:spcBef>
              <a:buNone/>
              <a:defRPr sz="1800" b="0" i="0" u="none" strike="noStrike" cap="none">
                <a:solidFill>
                  <a:schemeClr val="dk1"/>
                </a:solidFill>
                <a:latin typeface="Calibri"/>
                <a:ea typeface="Calibri"/>
                <a:cs typeface="Calibri"/>
                <a:sym typeface="Calibri"/>
              </a:defRPr>
            </a:lvl4pPr>
            <a:lvl5pPr marL="0" marR="0" lvl="4" indent="0" algn="l" rtl="0">
              <a:spcBef>
                <a:spcPts val="0"/>
              </a:spcBef>
              <a:buNone/>
              <a:defRPr sz="1800" b="0" i="0" u="none" strike="noStrike" cap="none">
                <a:solidFill>
                  <a:schemeClr val="dk1"/>
                </a:solidFill>
                <a:latin typeface="Calibri"/>
                <a:ea typeface="Calibri"/>
                <a:cs typeface="Calibri"/>
                <a:sym typeface="Calibri"/>
              </a:defRPr>
            </a:lvl5pPr>
            <a:lvl6pPr marL="0" marR="0" lvl="5" indent="0" algn="l" rtl="0">
              <a:spcBef>
                <a:spcPts val="0"/>
              </a:spcBef>
              <a:buNone/>
              <a:defRPr sz="1800" b="0" i="0" u="none" strike="noStrike" cap="none">
                <a:solidFill>
                  <a:schemeClr val="dk1"/>
                </a:solidFill>
                <a:latin typeface="Calibri"/>
                <a:ea typeface="Calibri"/>
                <a:cs typeface="Calibri"/>
                <a:sym typeface="Calibri"/>
              </a:defRPr>
            </a:lvl6pPr>
            <a:lvl7pPr marL="0" marR="0" lvl="6" indent="0" algn="l" rtl="0">
              <a:spcBef>
                <a:spcPts val="0"/>
              </a:spcBef>
              <a:buNone/>
              <a:defRPr sz="1800" b="0" i="0" u="none" strike="noStrike" cap="none">
                <a:solidFill>
                  <a:schemeClr val="dk1"/>
                </a:solidFill>
                <a:latin typeface="Calibri"/>
                <a:ea typeface="Calibri"/>
                <a:cs typeface="Calibri"/>
                <a:sym typeface="Calibri"/>
              </a:defRPr>
            </a:lvl7pPr>
            <a:lvl8pPr marL="0" marR="0" lvl="7" indent="0" algn="l" rtl="0">
              <a:spcBef>
                <a:spcPts val="0"/>
              </a:spcBef>
              <a:buNone/>
              <a:defRPr sz="1800" b="0" i="0" u="none" strike="noStrike" cap="none">
                <a:solidFill>
                  <a:schemeClr val="dk1"/>
                </a:solidFill>
                <a:latin typeface="Calibri"/>
                <a:ea typeface="Calibri"/>
                <a:cs typeface="Calibri"/>
                <a:sym typeface="Calibri"/>
              </a:defRPr>
            </a:lvl8pPr>
            <a:lvl9pPr marL="0" marR="0" lvl="8" indent="0" algn="l" rtl="0">
              <a:spcBef>
                <a:spcPts val="0"/>
              </a:spcBef>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09"/>
        <p:cNvGrpSpPr/>
        <p:nvPr/>
      </p:nvGrpSpPr>
      <p:grpSpPr>
        <a:xfrm>
          <a:off x="0" y="0"/>
          <a:ext cx="0" cy="0"/>
          <a:chOff x="0" y="0"/>
          <a:chExt cx="0" cy="0"/>
        </a:xfrm>
      </p:grpSpPr>
      <p:sp>
        <p:nvSpPr>
          <p:cNvPr id="110" name="Google Shape;110;p24"/>
          <p:cNvSpPr txBox="1">
            <a:spLocks noGrp="1"/>
          </p:cNvSpPr>
          <p:nvPr>
            <p:ph type="title"/>
          </p:nvPr>
        </p:nvSpPr>
        <p:spPr>
          <a:xfrm rot="5400000">
            <a:off x="5463750" y="1371628"/>
            <a:ext cx="4388700" cy="20574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Clr>
                <a:srgbClr val="156C48"/>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1" name="Google Shape;111;p24"/>
          <p:cNvSpPr txBox="1">
            <a:spLocks noGrp="1"/>
          </p:cNvSpPr>
          <p:nvPr>
            <p:ph type="body" idx="1"/>
          </p:nvPr>
        </p:nvSpPr>
        <p:spPr>
          <a:xfrm rot="5400000">
            <a:off x="1272750" y="-609572"/>
            <a:ext cx="4388700" cy="6019800"/>
          </a:xfrm>
          <a:prstGeom prst="rect">
            <a:avLst/>
          </a:prstGeom>
          <a:noFill/>
          <a:ln>
            <a:noFill/>
          </a:ln>
        </p:spPr>
        <p:txBody>
          <a:bodyPr spcFirstLastPara="1" wrap="square" lIns="91425" tIns="45700" rIns="91425" bIns="45700" anchor="t" anchorCtr="0">
            <a:noAutofit/>
          </a:bodyPr>
          <a:lstStyle>
            <a:lvl1pPr marL="457200" lvl="0" indent="-342900" algn="l" rtl="0">
              <a:spcBef>
                <a:spcPts val="240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112" name="Google Shape;112;p24"/>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3" name="Google Shape;113;p24"/>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4" name="Google Shape;114;p24"/>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1524000" y="205978"/>
            <a:ext cx="7162800" cy="8574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rgbClr val="156C48"/>
              </a:buClr>
              <a:buSzPts val="3600"/>
              <a:buFont typeface="Calibri"/>
              <a:buNone/>
              <a:defRPr sz="3600" b="0" i="0" u="none" strike="noStrike" cap="none">
                <a:solidFill>
                  <a:srgbClr val="156C48"/>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52" name="Google Shape;52;p13"/>
          <p:cNvSpPr txBox="1">
            <a:spLocks noGrp="1"/>
          </p:cNvSpPr>
          <p:nvPr>
            <p:ph type="body" idx="1"/>
          </p:nvPr>
        </p:nvSpPr>
        <p:spPr>
          <a:xfrm>
            <a:off x="457200" y="1200150"/>
            <a:ext cx="8229600" cy="3394500"/>
          </a:xfrm>
          <a:prstGeom prst="rect">
            <a:avLst/>
          </a:prstGeom>
          <a:noFill/>
          <a:ln>
            <a:noFill/>
          </a:ln>
        </p:spPr>
        <p:txBody>
          <a:bodyPr spcFirstLastPara="1" wrap="square" lIns="91425" tIns="45700" rIns="91425" bIns="45700" anchor="t" anchorCtr="0">
            <a:noAutofit/>
          </a:bodyPr>
          <a:lstStyle>
            <a:lvl1pPr marL="457200" marR="0" lvl="0" indent="-406400" algn="l" rtl="0">
              <a:spcBef>
                <a:spcPts val="24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53" name="Google Shape;53;p13" descr="MDELogo_Symbol.png"/>
          <p:cNvPicPr preferRelativeResize="0"/>
          <p:nvPr/>
        </p:nvPicPr>
        <p:blipFill rotWithShape="1">
          <a:blip r:embed="rId13">
            <a:alphaModFix/>
          </a:blip>
          <a:srcRect/>
          <a:stretch/>
        </p:blipFill>
        <p:spPr>
          <a:xfrm>
            <a:off x="457200" y="285750"/>
            <a:ext cx="628655" cy="628655"/>
          </a:xfrm>
          <a:prstGeom prst="rect">
            <a:avLst/>
          </a:prstGeom>
          <a:noFill/>
          <a:ln>
            <a:noFill/>
          </a:ln>
        </p:spPr>
      </p:pic>
      <p:cxnSp>
        <p:nvCxnSpPr>
          <p:cNvPr id="54" name="Google Shape;54;p13"/>
          <p:cNvCxnSpPr/>
          <p:nvPr/>
        </p:nvCxnSpPr>
        <p:spPr>
          <a:xfrm>
            <a:off x="457200" y="1028700"/>
            <a:ext cx="8305800" cy="0"/>
          </a:xfrm>
          <a:prstGeom prst="straightConnector1">
            <a:avLst/>
          </a:prstGeom>
          <a:noFill/>
          <a:ln w="28575" cap="flat" cmpd="sng">
            <a:solidFill>
              <a:srgbClr val="187E55"/>
            </a:solidFill>
            <a:prstDash val="solid"/>
            <a:round/>
            <a:headEnd type="none" w="sm" len="sm"/>
            <a:tailEnd type="none" w="sm" len="sm"/>
          </a:ln>
        </p:spPr>
      </p:cxnSp>
      <p:sp>
        <p:nvSpPr>
          <p:cNvPr id="55" name="Google Shape;55;p13"/>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lvl="0" algn="r">
              <a:buNone/>
              <a:defRPr sz="1300">
                <a:solidFill>
                  <a:schemeClr val="dk1"/>
                </a:solidFill>
                <a:latin typeface="Calibri"/>
                <a:ea typeface="Calibri"/>
                <a:cs typeface="Calibri"/>
                <a:sym typeface="Calibri"/>
              </a:defRPr>
            </a:lvl1pPr>
            <a:lvl2pPr lvl="1" algn="r">
              <a:buNone/>
              <a:defRPr sz="1300">
                <a:solidFill>
                  <a:schemeClr val="dk1"/>
                </a:solidFill>
                <a:latin typeface="Calibri"/>
                <a:ea typeface="Calibri"/>
                <a:cs typeface="Calibri"/>
                <a:sym typeface="Calibri"/>
              </a:defRPr>
            </a:lvl2pPr>
            <a:lvl3pPr lvl="2" algn="r">
              <a:buNone/>
              <a:defRPr sz="1300">
                <a:solidFill>
                  <a:schemeClr val="dk1"/>
                </a:solidFill>
                <a:latin typeface="Calibri"/>
                <a:ea typeface="Calibri"/>
                <a:cs typeface="Calibri"/>
                <a:sym typeface="Calibri"/>
              </a:defRPr>
            </a:lvl3pPr>
            <a:lvl4pPr lvl="3" algn="r">
              <a:buNone/>
              <a:defRPr sz="1300">
                <a:solidFill>
                  <a:schemeClr val="dk1"/>
                </a:solidFill>
                <a:latin typeface="Calibri"/>
                <a:ea typeface="Calibri"/>
                <a:cs typeface="Calibri"/>
                <a:sym typeface="Calibri"/>
              </a:defRPr>
            </a:lvl4pPr>
            <a:lvl5pPr lvl="4" algn="r">
              <a:buNone/>
              <a:defRPr sz="1300">
                <a:solidFill>
                  <a:schemeClr val="dk1"/>
                </a:solidFill>
                <a:latin typeface="Calibri"/>
                <a:ea typeface="Calibri"/>
                <a:cs typeface="Calibri"/>
                <a:sym typeface="Calibri"/>
              </a:defRPr>
            </a:lvl5pPr>
            <a:lvl6pPr lvl="5" algn="r">
              <a:buNone/>
              <a:defRPr sz="1300">
                <a:solidFill>
                  <a:schemeClr val="dk1"/>
                </a:solidFill>
                <a:latin typeface="Calibri"/>
                <a:ea typeface="Calibri"/>
                <a:cs typeface="Calibri"/>
                <a:sym typeface="Calibri"/>
              </a:defRPr>
            </a:lvl6pPr>
            <a:lvl7pPr lvl="6" algn="r">
              <a:buNone/>
              <a:defRPr sz="1300">
                <a:solidFill>
                  <a:schemeClr val="dk1"/>
                </a:solidFill>
                <a:latin typeface="Calibri"/>
                <a:ea typeface="Calibri"/>
                <a:cs typeface="Calibri"/>
                <a:sym typeface="Calibri"/>
              </a:defRPr>
            </a:lvl7pPr>
            <a:lvl8pPr lvl="7" algn="r">
              <a:buNone/>
              <a:defRPr sz="1300">
                <a:solidFill>
                  <a:schemeClr val="dk1"/>
                </a:solidFill>
                <a:latin typeface="Calibri"/>
                <a:ea typeface="Calibri"/>
                <a:cs typeface="Calibri"/>
                <a:sym typeface="Calibri"/>
              </a:defRPr>
            </a:lvl8pPr>
            <a:lvl9pPr lvl="8" algn="r">
              <a:buNone/>
              <a:defRPr sz="1300">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7.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hyperlink" Target="https://va.water.usgs.gov/geonarratives/ntn/" TargetMode="External"/><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7.png"/><Relationship Id="rId5" Type="http://schemas.openxmlformats.org/officeDocument/2006/relationships/hyperlink" Target="https://mde.maryland.gov/programs/water/TMDL/DataCenter/Pages/Research.aspx" TargetMode="External"/><Relationship Id="rId4" Type="http://schemas.openxmlformats.org/officeDocument/2006/relationships/hyperlink" Target="chrome-extension://efaidnbmnnnibpcajpcglclefindmkaj/https:/mde.maryland.gov/programs/water/TMDL/TMDLImplementation/Documents/JCR_Reports/2023_p86-88_DNR_HistoricalandProjectedChesapeakeBayRestorationSpending-Report.pdf"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5"/>
          <p:cNvSpPr txBox="1">
            <a:spLocks noGrp="1"/>
          </p:cNvSpPr>
          <p:nvPr>
            <p:ph type="ctrTitle"/>
          </p:nvPr>
        </p:nvSpPr>
        <p:spPr>
          <a:xfrm>
            <a:off x="685800" y="1597819"/>
            <a:ext cx="7772400" cy="11025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156C48"/>
              </a:buClr>
              <a:buSzPts val="3200"/>
              <a:buFont typeface="Calibri"/>
              <a:buNone/>
            </a:pPr>
            <a:r>
              <a:rPr lang="en" dirty="0"/>
              <a:t>Achieving Water Quality Endpoints: A State Perspective on the Issues and Challenges of Restoration</a:t>
            </a:r>
            <a:endParaRPr dirty="0">
              <a:latin typeface="Calibri"/>
              <a:ea typeface="Calibri"/>
              <a:cs typeface="Calibri"/>
              <a:sym typeface="Calibri"/>
            </a:endParaRPr>
          </a:p>
        </p:txBody>
      </p:sp>
      <p:sp>
        <p:nvSpPr>
          <p:cNvPr id="120" name="Google Shape;120;p25"/>
          <p:cNvSpPr txBox="1">
            <a:spLocks noGrp="1"/>
          </p:cNvSpPr>
          <p:nvPr>
            <p:ph type="subTitle" idx="1"/>
          </p:nvPr>
        </p:nvSpPr>
        <p:spPr>
          <a:xfrm>
            <a:off x="1371600" y="2914650"/>
            <a:ext cx="6400800" cy="13146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888888"/>
              </a:buClr>
              <a:buSzPts val="2000"/>
              <a:buNone/>
            </a:pPr>
            <a:r>
              <a:rPr lang="en-US" b="1" dirty="0"/>
              <a:t>Jeff White</a:t>
            </a:r>
            <a:endParaRPr b="1" dirty="0"/>
          </a:p>
          <a:p>
            <a:pPr marL="0" lvl="0" indent="0" algn="ctr" rtl="0">
              <a:spcBef>
                <a:spcPts val="0"/>
              </a:spcBef>
              <a:spcAft>
                <a:spcPts val="0"/>
              </a:spcAft>
              <a:buClr>
                <a:srgbClr val="888888"/>
              </a:buClr>
              <a:buSzPts val="2000"/>
              <a:buNone/>
            </a:pPr>
            <a:r>
              <a:rPr lang="en" dirty="0"/>
              <a:t>Watershed Protection, Restoration, and Planning Program</a:t>
            </a:r>
          </a:p>
          <a:p>
            <a:pPr marL="0" lvl="0" indent="0" algn="ctr" rtl="0">
              <a:spcBef>
                <a:spcPts val="0"/>
              </a:spcBef>
              <a:spcAft>
                <a:spcPts val="0"/>
              </a:spcAft>
              <a:buClr>
                <a:srgbClr val="888888"/>
              </a:buClr>
              <a:buSzPts val="2000"/>
              <a:buNone/>
            </a:pPr>
            <a:r>
              <a:rPr lang="en" dirty="0"/>
              <a:t>Maryland Department of the Environment</a:t>
            </a:r>
            <a:endParaRPr dirty="0"/>
          </a:p>
        </p:txBody>
      </p:sp>
      <p:pic>
        <p:nvPicPr>
          <p:cNvPr id="121" name="Google Shape;121;p25"/>
          <p:cNvPicPr preferRelativeResize="0"/>
          <p:nvPr/>
        </p:nvPicPr>
        <p:blipFill>
          <a:blip r:embed="rId3">
            <a:alphaModFix/>
          </a:blip>
          <a:stretch>
            <a:fillRect/>
          </a:stretch>
        </p:blipFill>
        <p:spPr>
          <a:xfrm>
            <a:off x="0" y="4376225"/>
            <a:ext cx="9144000" cy="7672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7" name="Google Shape;127;p26"/>
          <p:cNvSpPr txBox="1">
            <a:spLocks noGrp="1"/>
          </p:cNvSpPr>
          <p:nvPr>
            <p:ph type="title"/>
          </p:nvPr>
        </p:nvSpPr>
        <p:spPr>
          <a:xfrm>
            <a:off x="1524000" y="205978"/>
            <a:ext cx="7162800" cy="8574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dirty="0"/>
              <a:t>What are our Water Quality Goals?</a:t>
            </a:r>
            <a:endParaRPr dirty="0"/>
          </a:p>
        </p:txBody>
      </p:sp>
      <p:sp>
        <p:nvSpPr>
          <p:cNvPr id="128" name="Google Shape;128;p26"/>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a:t>
            </a:fld>
            <a:endParaRPr/>
          </a:p>
        </p:txBody>
      </p:sp>
      <p:sp>
        <p:nvSpPr>
          <p:cNvPr id="2" name="Google Shape;61;p14">
            <a:extLst>
              <a:ext uri="{FF2B5EF4-FFF2-40B4-BE49-F238E27FC236}">
                <a16:creationId xmlns:a16="http://schemas.microsoft.com/office/drawing/2014/main" id="{86F1D0BA-6CF5-4481-268D-9F6789C25022}"/>
              </a:ext>
            </a:extLst>
          </p:cNvPr>
          <p:cNvSpPr txBox="1">
            <a:spLocks/>
          </p:cNvSpPr>
          <p:nvPr/>
        </p:nvSpPr>
        <p:spPr>
          <a:xfrm>
            <a:off x="311700" y="1152475"/>
            <a:ext cx="8520600" cy="3416400"/>
          </a:xfrm>
          <a:prstGeom prst="rect">
            <a:avLst/>
          </a:prstGeom>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57200" indent="-342900">
              <a:buSzPts val="1800"/>
              <a:buFont typeface="Arial"/>
              <a:buChar char="●"/>
            </a:pPr>
            <a:r>
              <a:rPr lang="en-US" dirty="0"/>
              <a:t>Many Possible Goals of Restoration</a:t>
            </a:r>
          </a:p>
          <a:p>
            <a:pPr marL="914400" lvl="1" indent="-317500">
              <a:buSzPts val="1400"/>
              <a:buFont typeface="Arial"/>
              <a:buChar char="○"/>
            </a:pPr>
            <a:r>
              <a:rPr lang="en-US" dirty="0"/>
              <a:t>EJ, Climate resilience, habitat, etc.</a:t>
            </a:r>
          </a:p>
          <a:p>
            <a:pPr marL="457200" indent="-342900">
              <a:buSzPts val="1800"/>
              <a:buFont typeface="Arial"/>
              <a:buChar char="●"/>
            </a:pPr>
            <a:r>
              <a:rPr lang="en-US" dirty="0"/>
              <a:t>MDE Watershed Protection, Restoration, and Planning Program Goals</a:t>
            </a:r>
          </a:p>
          <a:p>
            <a:pPr marL="914400" lvl="1" indent="-317500">
              <a:buSzPts val="1400"/>
              <a:buFont typeface="Arial"/>
              <a:buChar char="○"/>
            </a:pPr>
            <a:r>
              <a:rPr lang="en-US" dirty="0"/>
              <a:t> CWA 303(d)</a:t>
            </a:r>
          </a:p>
          <a:p>
            <a:pPr marL="1371600" lvl="2" indent="-317500">
              <a:buSzPts val="1400"/>
              <a:buFont typeface="Arial"/>
              <a:buChar char="■"/>
            </a:pPr>
            <a:r>
              <a:rPr lang="en-US" dirty="0"/>
              <a:t>Achieve TMDL Loading Goals (Local and Downstream Bay)</a:t>
            </a:r>
          </a:p>
          <a:p>
            <a:pPr marL="1371600" lvl="2" indent="-317500">
              <a:buSzPts val="1400"/>
              <a:buFont typeface="Arial"/>
              <a:buChar char="■"/>
            </a:pPr>
            <a:r>
              <a:rPr lang="en-US" dirty="0"/>
              <a:t>Achieve WQ Criteria</a:t>
            </a:r>
          </a:p>
          <a:p>
            <a:pPr marL="1828800" lvl="3" indent="-317500">
              <a:buSzPts val="1400"/>
              <a:buFont typeface="Arial"/>
              <a:buChar char="●"/>
            </a:pPr>
            <a:r>
              <a:rPr lang="en-US" dirty="0"/>
              <a:t>Sediment, Nutrients, Bacteria, Toxics, Chlorides, Thermal</a:t>
            </a:r>
          </a:p>
          <a:p>
            <a:pPr marL="1371600" lvl="2" indent="-317500">
              <a:buSzPts val="1400"/>
              <a:buFont typeface="Arial"/>
              <a:buChar char="■"/>
            </a:pPr>
            <a:r>
              <a:rPr lang="en-US" dirty="0"/>
              <a:t>Attainment of a waterbody’s designated use</a:t>
            </a:r>
          </a:p>
          <a:p>
            <a:pPr marL="1828800" lvl="3" indent="-317500">
              <a:buSzPts val="1400"/>
              <a:buFont typeface="Arial"/>
              <a:buChar char="●"/>
            </a:pPr>
            <a:r>
              <a:rPr lang="en-US" dirty="0"/>
              <a:t>Protection of aquatic life, water contact recreation, water supply, fish consumption, shellfish harvest, etc.</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4" name="Google Shape;134;p27"/>
          <p:cNvSpPr txBox="1">
            <a:spLocks noGrp="1"/>
          </p:cNvSpPr>
          <p:nvPr>
            <p:ph type="title"/>
          </p:nvPr>
        </p:nvSpPr>
        <p:spPr>
          <a:xfrm>
            <a:off x="1132993" y="222600"/>
            <a:ext cx="7794875" cy="8574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dirty="0"/>
              <a:t>A Summary of Water Quality Restoration</a:t>
            </a:r>
            <a:endParaRPr dirty="0"/>
          </a:p>
        </p:txBody>
      </p:sp>
      <p:sp>
        <p:nvSpPr>
          <p:cNvPr id="135" name="Google Shape;135;p27"/>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a:t>
            </a:fld>
            <a:endParaRPr/>
          </a:p>
        </p:txBody>
      </p:sp>
      <p:sp>
        <p:nvSpPr>
          <p:cNvPr id="2" name="Google Shape;67;p15">
            <a:extLst>
              <a:ext uri="{FF2B5EF4-FFF2-40B4-BE49-F238E27FC236}">
                <a16:creationId xmlns:a16="http://schemas.microsoft.com/office/drawing/2014/main" id="{9D21EBB0-F790-ECA4-A966-7209BE45EBEA}"/>
              </a:ext>
            </a:extLst>
          </p:cNvPr>
          <p:cNvSpPr txBox="1">
            <a:spLocks/>
          </p:cNvSpPr>
          <p:nvPr/>
        </p:nvSpPr>
        <p:spPr>
          <a:xfrm>
            <a:off x="310534" y="1241437"/>
            <a:ext cx="8520600" cy="1554025"/>
          </a:xfrm>
          <a:prstGeom prst="rect">
            <a:avLst/>
          </a:prstGeom>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57200" indent="-342900">
              <a:buSzPts val="1800"/>
              <a:buFont typeface="Arial"/>
              <a:buChar char="●"/>
            </a:pPr>
            <a:r>
              <a:rPr lang="en-US" dirty="0"/>
              <a:t>Over the past decade, there has been an unprecedented amount of restoration in Maryland</a:t>
            </a:r>
          </a:p>
          <a:p>
            <a:pPr marL="914400" lvl="1" indent="-317500">
              <a:buSzPts val="1400"/>
              <a:buFont typeface="Arial"/>
              <a:buChar char="○"/>
            </a:pPr>
            <a:r>
              <a:rPr lang="en-US" dirty="0"/>
              <a:t>WWTP Upgrades</a:t>
            </a:r>
          </a:p>
          <a:p>
            <a:pPr marL="914400" lvl="1" indent="-317500">
              <a:buSzPts val="1400"/>
              <a:buFont typeface="Arial"/>
              <a:buChar char="○"/>
            </a:pPr>
            <a:r>
              <a:rPr lang="en-US" dirty="0"/>
              <a:t>Agricultural sector Implementation</a:t>
            </a:r>
          </a:p>
          <a:p>
            <a:pPr marL="914400" lvl="1" indent="-317500">
              <a:buSzPts val="1400"/>
              <a:buFont typeface="Arial"/>
              <a:buChar char="○"/>
            </a:pPr>
            <a:r>
              <a:rPr lang="en-US" dirty="0"/>
              <a:t>Enhancement of Living Resources</a:t>
            </a:r>
          </a:p>
          <a:p>
            <a:pPr marL="914400" lvl="1" indent="-317500">
              <a:buSzPts val="1400"/>
              <a:buFont typeface="Arial"/>
              <a:buChar char="○"/>
            </a:pPr>
            <a:r>
              <a:rPr lang="en-US" dirty="0"/>
              <a:t>Urban Stormwater Management</a:t>
            </a:r>
          </a:p>
        </p:txBody>
      </p:sp>
      <p:pic>
        <p:nvPicPr>
          <p:cNvPr id="3" name="Google Shape;68;p15">
            <a:extLst>
              <a:ext uri="{FF2B5EF4-FFF2-40B4-BE49-F238E27FC236}">
                <a16:creationId xmlns:a16="http://schemas.microsoft.com/office/drawing/2014/main" id="{64154DB2-8904-2230-BA91-75CBCB67E582}"/>
              </a:ext>
            </a:extLst>
          </p:cNvPr>
          <p:cNvPicPr preferRelativeResize="0"/>
          <p:nvPr/>
        </p:nvPicPr>
        <p:blipFill>
          <a:blip r:embed="rId3">
            <a:alphaModFix/>
          </a:blip>
          <a:stretch>
            <a:fillRect/>
          </a:stretch>
        </p:blipFill>
        <p:spPr>
          <a:xfrm>
            <a:off x="116541" y="2664500"/>
            <a:ext cx="3426935" cy="2085351"/>
          </a:xfrm>
          <a:prstGeom prst="rect">
            <a:avLst/>
          </a:prstGeom>
          <a:noFill/>
          <a:ln>
            <a:noFill/>
          </a:ln>
        </p:spPr>
      </p:pic>
      <p:pic>
        <p:nvPicPr>
          <p:cNvPr id="4" name="Google Shape;69;p15">
            <a:extLst>
              <a:ext uri="{FF2B5EF4-FFF2-40B4-BE49-F238E27FC236}">
                <a16:creationId xmlns:a16="http://schemas.microsoft.com/office/drawing/2014/main" id="{FE080E25-5BEC-05DF-7CCC-5B97248358F9}"/>
              </a:ext>
            </a:extLst>
          </p:cNvPr>
          <p:cNvPicPr preferRelativeResize="0"/>
          <p:nvPr/>
        </p:nvPicPr>
        <p:blipFill>
          <a:blip r:embed="rId4">
            <a:alphaModFix/>
          </a:blip>
          <a:stretch>
            <a:fillRect/>
          </a:stretch>
        </p:blipFill>
        <p:spPr>
          <a:xfrm>
            <a:off x="3737468" y="2748574"/>
            <a:ext cx="3990107" cy="208535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8"/>
          <p:cNvSpPr txBox="1">
            <a:spLocks noGrp="1"/>
          </p:cNvSpPr>
          <p:nvPr>
            <p:ph type="title"/>
          </p:nvPr>
        </p:nvSpPr>
        <p:spPr>
          <a:xfrm>
            <a:off x="1524000" y="205978"/>
            <a:ext cx="7162800" cy="8574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dirty="0"/>
              <a:t>The Impact of Restoration</a:t>
            </a:r>
            <a:endParaRPr dirty="0"/>
          </a:p>
        </p:txBody>
      </p:sp>
      <p:sp>
        <p:nvSpPr>
          <p:cNvPr id="143" name="Google Shape;143;p28"/>
          <p:cNvSpPr txBox="1"/>
          <p:nvPr/>
        </p:nvSpPr>
        <p:spPr>
          <a:xfrm>
            <a:off x="7403250" y="4594650"/>
            <a:ext cx="16359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dirty="0">
                <a:solidFill>
                  <a:schemeClr val="lt1"/>
                </a:solidFill>
                <a:latin typeface="Calibri"/>
                <a:ea typeface="Calibri"/>
                <a:cs typeface="Calibri"/>
                <a:sym typeface="Calibri"/>
              </a:rPr>
              <a:t>Source: MD DNR Flickr</a:t>
            </a:r>
            <a:endParaRPr sz="1100" dirty="0">
              <a:solidFill>
                <a:schemeClr val="lt1"/>
              </a:solidFill>
              <a:latin typeface="Calibri"/>
              <a:ea typeface="Calibri"/>
              <a:cs typeface="Calibri"/>
              <a:sym typeface="Calibri"/>
            </a:endParaRPr>
          </a:p>
        </p:txBody>
      </p:sp>
      <p:sp>
        <p:nvSpPr>
          <p:cNvPr id="144" name="Google Shape;144;p28"/>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4</a:t>
            </a:fld>
            <a:endParaRPr/>
          </a:p>
        </p:txBody>
      </p:sp>
      <p:sp>
        <p:nvSpPr>
          <p:cNvPr id="4" name="Google Shape;75;p16">
            <a:extLst>
              <a:ext uri="{FF2B5EF4-FFF2-40B4-BE49-F238E27FC236}">
                <a16:creationId xmlns:a16="http://schemas.microsoft.com/office/drawing/2014/main" id="{B2A2FCB9-4404-EF16-CF2A-721DD0CE2E36}"/>
              </a:ext>
            </a:extLst>
          </p:cNvPr>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dirty="0"/>
              <a:t>TMDL Perspective</a:t>
            </a:r>
            <a:endParaRPr dirty="0"/>
          </a:p>
          <a:p>
            <a:pPr marL="914400" lvl="1" indent="-317500" algn="l" rtl="0">
              <a:spcBef>
                <a:spcPts val="0"/>
              </a:spcBef>
              <a:spcAft>
                <a:spcPts val="0"/>
              </a:spcAft>
              <a:buSzPts val="1400"/>
              <a:buChar char="○"/>
            </a:pPr>
            <a:r>
              <a:rPr lang="en-US" dirty="0"/>
              <a:t>TMDL Load Accounting</a:t>
            </a:r>
            <a:endParaRPr dirty="0"/>
          </a:p>
          <a:p>
            <a:pPr marL="1371600" lvl="2" indent="-317500" algn="l" rtl="0">
              <a:spcBef>
                <a:spcPts val="0"/>
              </a:spcBef>
              <a:spcAft>
                <a:spcPts val="0"/>
              </a:spcAft>
              <a:buSzPts val="1400"/>
              <a:buChar char="■"/>
            </a:pPr>
            <a:r>
              <a:rPr lang="en" dirty="0"/>
              <a:t>Bay TMDL</a:t>
            </a:r>
            <a:endParaRPr dirty="0"/>
          </a:p>
          <a:p>
            <a:pPr marL="1371600" lvl="2" indent="-317500" algn="l" rtl="0">
              <a:spcBef>
                <a:spcPts val="0"/>
              </a:spcBef>
              <a:spcAft>
                <a:spcPts val="0"/>
              </a:spcAft>
              <a:buSzPts val="1400"/>
              <a:buChar char="■"/>
            </a:pPr>
            <a:r>
              <a:rPr lang="en" dirty="0"/>
              <a:t>319 watersheds (NPS only)</a:t>
            </a:r>
            <a:endParaRPr dirty="0"/>
          </a:p>
          <a:p>
            <a:pPr marL="1371600" lvl="2" indent="-317500" algn="l" rtl="0">
              <a:spcBef>
                <a:spcPts val="0"/>
              </a:spcBef>
              <a:spcAft>
                <a:spcPts val="0"/>
              </a:spcAft>
              <a:buSzPts val="1400"/>
              <a:buChar char="■"/>
            </a:pPr>
            <a:r>
              <a:rPr lang="en" dirty="0"/>
              <a:t>Phase I MS4 jurisdictions (SW-WLA only)</a:t>
            </a:r>
            <a:endParaRPr dirty="0"/>
          </a:p>
          <a:p>
            <a:pPr marL="914400" lvl="1" indent="-317500" algn="l" rtl="0">
              <a:spcBef>
                <a:spcPts val="0"/>
              </a:spcBef>
              <a:spcAft>
                <a:spcPts val="0"/>
              </a:spcAft>
              <a:buSzPts val="1400"/>
              <a:buChar char="○"/>
            </a:pPr>
            <a:r>
              <a:rPr lang="en" dirty="0"/>
              <a:t>Many Phase I MS4s are starting to achieve their SW-WLAs</a:t>
            </a:r>
            <a:endParaRPr dirty="0"/>
          </a:p>
          <a:p>
            <a:pPr marL="1371600" lvl="2" indent="-317500" algn="l" rtl="0">
              <a:spcBef>
                <a:spcPts val="0"/>
              </a:spcBef>
              <a:spcAft>
                <a:spcPts val="0"/>
              </a:spcAft>
              <a:buSzPts val="1400"/>
              <a:buChar char="■"/>
            </a:pPr>
            <a:r>
              <a:rPr lang="en" dirty="0"/>
              <a:t>Many more in the next several years</a:t>
            </a:r>
            <a:endParaRPr dirty="0"/>
          </a:p>
          <a:p>
            <a:pPr marL="457200" lvl="0" indent="-342900" algn="l" rtl="0">
              <a:spcBef>
                <a:spcPts val="0"/>
              </a:spcBef>
              <a:spcAft>
                <a:spcPts val="0"/>
              </a:spcAft>
              <a:buSzPts val="1800"/>
              <a:buChar char="●"/>
            </a:pPr>
            <a:r>
              <a:rPr lang="en" dirty="0"/>
              <a:t>WQ Criteria &amp; Designated Use Perspective</a:t>
            </a:r>
            <a:endParaRPr dirty="0"/>
          </a:p>
          <a:p>
            <a:pPr marL="914400" lvl="1" indent="-317500" algn="l" rtl="0">
              <a:spcBef>
                <a:spcPts val="0"/>
              </a:spcBef>
              <a:spcAft>
                <a:spcPts val="0"/>
              </a:spcAft>
              <a:buSzPts val="1400"/>
              <a:buChar char="○"/>
            </a:pPr>
            <a:r>
              <a:rPr lang="en" dirty="0"/>
              <a:t>Demonstrating achievement is more difficult</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9"/>
          <p:cNvSpPr txBox="1">
            <a:spLocks noGrp="1"/>
          </p:cNvSpPr>
          <p:nvPr>
            <p:ph type="title"/>
          </p:nvPr>
        </p:nvSpPr>
        <p:spPr>
          <a:xfrm>
            <a:off x="1524000" y="205978"/>
            <a:ext cx="7162800" cy="8574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dirty="0"/>
              <a:t>Challenges and Issues</a:t>
            </a:r>
            <a:endParaRPr dirty="0"/>
          </a:p>
        </p:txBody>
      </p:sp>
      <p:sp>
        <p:nvSpPr>
          <p:cNvPr id="152" name="Google Shape;152;p29"/>
          <p:cNvSpPr txBox="1"/>
          <p:nvPr/>
        </p:nvSpPr>
        <p:spPr>
          <a:xfrm>
            <a:off x="7644575" y="4645250"/>
            <a:ext cx="14103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a:solidFill>
                  <a:schemeClr val="lt1"/>
                </a:solidFill>
                <a:latin typeface="Calibri"/>
                <a:ea typeface="Calibri"/>
                <a:cs typeface="Calibri"/>
                <a:sym typeface="Calibri"/>
              </a:rPr>
              <a:t>Source: MDE Flickr</a:t>
            </a:r>
            <a:endParaRPr sz="1100">
              <a:solidFill>
                <a:schemeClr val="lt1"/>
              </a:solidFill>
              <a:latin typeface="Calibri"/>
              <a:ea typeface="Calibri"/>
              <a:cs typeface="Calibri"/>
              <a:sym typeface="Calibri"/>
            </a:endParaRPr>
          </a:p>
        </p:txBody>
      </p:sp>
      <p:sp>
        <p:nvSpPr>
          <p:cNvPr id="153" name="Google Shape;153;p29"/>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5</a:t>
            </a:fld>
            <a:endParaRPr/>
          </a:p>
        </p:txBody>
      </p:sp>
      <p:sp>
        <p:nvSpPr>
          <p:cNvPr id="4" name="Google Shape;81;p17">
            <a:extLst>
              <a:ext uri="{FF2B5EF4-FFF2-40B4-BE49-F238E27FC236}">
                <a16:creationId xmlns:a16="http://schemas.microsoft.com/office/drawing/2014/main" id="{1D2EA731-45B1-260B-5BE8-15FBA3246DA6}"/>
              </a:ext>
            </a:extLst>
          </p:cNvPr>
          <p:cNvSpPr txBox="1">
            <a:spLocks noGrp="1"/>
          </p:cNvSpPr>
          <p:nvPr>
            <p:ph type="body" idx="1"/>
          </p:nvPr>
        </p:nvSpPr>
        <p:spPr>
          <a:xfrm>
            <a:off x="311700" y="1152475"/>
            <a:ext cx="8520600" cy="3816900"/>
          </a:xfrm>
          <a:prstGeom prst="rect">
            <a:avLst/>
          </a:prstGeom>
        </p:spPr>
        <p:txBody>
          <a:bodyPr spcFirstLastPara="1" wrap="square" lIns="91425" tIns="91425" rIns="91425" bIns="91425" anchor="t" anchorCtr="0">
            <a:normAutofit fontScale="85000" lnSpcReduction="20000"/>
          </a:bodyPr>
          <a:lstStyle/>
          <a:p>
            <a:pPr marL="457200" lvl="0" indent="-334327" algn="l" rtl="0">
              <a:spcBef>
                <a:spcPts val="0"/>
              </a:spcBef>
              <a:spcAft>
                <a:spcPts val="0"/>
              </a:spcAft>
              <a:buSzPct val="100000"/>
              <a:buChar char="●"/>
            </a:pPr>
            <a:r>
              <a:rPr lang="en" dirty="0"/>
              <a:t>Why aren’t we achieving WQ criteria given the amount of restoration that has been implemented?</a:t>
            </a:r>
            <a:endParaRPr dirty="0"/>
          </a:p>
          <a:p>
            <a:pPr marL="914400" lvl="1" indent="-310832" algn="l" rtl="0">
              <a:spcBef>
                <a:spcPts val="0"/>
              </a:spcBef>
              <a:spcAft>
                <a:spcPts val="0"/>
              </a:spcAft>
              <a:buSzPct val="100000"/>
              <a:buChar char="○"/>
            </a:pPr>
            <a:r>
              <a:rPr lang="en" dirty="0"/>
              <a:t>Many challenges and questions</a:t>
            </a:r>
            <a:endParaRPr dirty="0"/>
          </a:p>
          <a:p>
            <a:pPr marL="1371600" lvl="2" indent="-310832" algn="l" rtl="0">
              <a:spcBef>
                <a:spcPts val="0"/>
              </a:spcBef>
              <a:spcAft>
                <a:spcPts val="0"/>
              </a:spcAft>
              <a:buSzPct val="100000"/>
              <a:buChar char="■"/>
            </a:pPr>
            <a:r>
              <a:rPr lang="en" sz="1800" dirty="0"/>
              <a:t>Sector specific attainment of loading goals</a:t>
            </a:r>
            <a:endParaRPr sz="1800" dirty="0"/>
          </a:p>
          <a:p>
            <a:pPr marL="1371600" lvl="2" indent="-310832" algn="l" rtl="0">
              <a:spcBef>
                <a:spcPts val="0"/>
              </a:spcBef>
              <a:spcAft>
                <a:spcPts val="0"/>
              </a:spcAft>
              <a:buSzPct val="100000"/>
              <a:buChar char="■"/>
            </a:pPr>
            <a:r>
              <a:rPr lang="en" sz="1800" dirty="0"/>
              <a:t>Do we simply need more time?</a:t>
            </a:r>
            <a:endParaRPr sz="1800" dirty="0"/>
          </a:p>
          <a:p>
            <a:pPr marL="1371600" lvl="2" indent="-310832" algn="l" rtl="0">
              <a:spcBef>
                <a:spcPts val="0"/>
              </a:spcBef>
              <a:spcAft>
                <a:spcPts val="0"/>
              </a:spcAft>
              <a:buSzPct val="100000"/>
              <a:buChar char="■"/>
            </a:pPr>
            <a:r>
              <a:rPr lang="en" sz="1800" dirty="0"/>
              <a:t>Are our BMPs functioning as we predicted?</a:t>
            </a:r>
            <a:endParaRPr sz="1800" dirty="0"/>
          </a:p>
          <a:p>
            <a:pPr marL="1371600" lvl="2" indent="-310832" algn="l" rtl="0">
              <a:spcBef>
                <a:spcPts val="0"/>
              </a:spcBef>
              <a:spcAft>
                <a:spcPts val="0"/>
              </a:spcAft>
              <a:buSzPct val="100000"/>
              <a:buChar char="■"/>
            </a:pPr>
            <a:r>
              <a:rPr lang="en" sz="1800" dirty="0"/>
              <a:t>Are our models off, and are greater reductions required?</a:t>
            </a:r>
            <a:endParaRPr sz="1800" dirty="0"/>
          </a:p>
          <a:p>
            <a:pPr marL="1371600" lvl="2" indent="-310832" algn="l" rtl="0">
              <a:spcBef>
                <a:spcPts val="0"/>
              </a:spcBef>
              <a:spcAft>
                <a:spcPts val="0"/>
              </a:spcAft>
              <a:buSzPct val="100000"/>
              <a:buChar char="■"/>
            </a:pPr>
            <a:r>
              <a:rPr lang="en" sz="1800" dirty="0"/>
              <a:t>Do we even have the necessary data to evaluate if we are achieving the criteria?</a:t>
            </a:r>
            <a:endParaRPr sz="1800" dirty="0"/>
          </a:p>
          <a:p>
            <a:pPr marL="1371600" lvl="2" indent="-310832" algn="l" rtl="0">
              <a:spcBef>
                <a:spcPts val="0"/>
              </a:spcBef>
              <a:spcAft>
                <a:spcPts val="0"/>
              </a:spcAft>
              <a:buSzPct val="100000"/>
              <a:buChar char="■"/>
            </a:pPr>
            <a:r>
              <a:rPr lang="en" sz="1800" dirty="0"/>
              <a:t>Does a criterion even exist?</a:t>
            </a:r>
            <a:endParaRPr sz="1800" dirty="0"/>
          </a:p>
          <a:p>
            <a:pPr marL="1371600" lvl="2" indent="-310832" algn="l" rtl="0">
              <a:spcBef>
                <a:spcPts val="0"/>
              </a:spcBef>
              <a:spcAft>
                <a:spcPts val="0"/>
              </a:spcAft>
              <a:buSzPct val="100000"/>
              <a:buChar char="■"/>
            </a:pPr>
            <a:r>
              <a:rPr lang="en" sz="1800" dirty="0"/>
              <a:t>Are our assessments flawed?</a:t>
            </a:r>
            <a:endParaRPr sz="1800" dirty="0"/>
          </a:p>
          <a:p>
            <a:pPr marL="1371600" lvl="2" indent="-310832" algn="l" rtl="0">
              <a:spcBef>
                <a:spcPts val="0"/>
              </a:spcBef>
              <a:spcAft>
                <a:spcPts val="0"/>
              </a:spcAft>
              <a:buSzPct val="100000"/>
              <a:buChar char="■"/>
            </a:pPr>
            <a:r>
              <a:rPr lang="en" sz="1800" dirty="0"/>
              <a:t>Has the work to address a particular stressor even begun?</a:t>
            </a:r>
            <a:endParaRPr sz="1800" dirty="0"/>
          </a:p>
          <a:p>
            <a:pPr marL="914400" lvl="1" indent="-310832" algn="l" rtl="0">
              <a:spcBef>
                <a:spcPts val="0"/>
              </a:spcBef>
              <a:spcAft>
                <a:spcPts val="0"/>
              </a:spcAft>
              <a:buSzPct val="100000"/>
              <a:buChar char="○"/>
            </a:pPr>
            <a:r>
              <a:rPr lang="en" dirty="0"/>
              <a:t>MDE is currently working to address many of these questions</a:t>
            </a:r>
            <a:endParaRPr dirty="0"/>
          </a:p>
          <a:p>
            <a:pPr marL="1371600" lvl="2" indent="-310832" algn="l" rtl="0">
              <a:spcBef>
                <a:spcPts val="0"/>
              </a:spcBef>
              <a:spcAft>
                <a:spcPts val="0"/>
              </a:spcAft>
              <a:buSzPct val="100000"/>
              <a:buChar char="■"/>
            </a:pPr>
            <a:r>
              <a:rPr lang="en" sz="1600" dirty="0"/>
              <a:t>Development of  new modeling tools which will be used to reassess old TMDLs</a:t>
            </a:r>
            <a:endParaRPr sz="1600" dirty="0"/>
          </a:p>
          <a:p>
            <a:pPr marL="1371600" lvl="2" indent="-310832" algn="l" rtl="0">
              <a:spcBef>
                <a:spcPts val="0"/>
              </a:spcBef>
              <a:spcAft>
                <a:spcPts val="0"/>
              </a:spcAft>
              <a:buSzPct val="100000"/>
              <a:buChar char="■"/>
            </a:pPr>
            <a:r>
              <a:rPr lang="en" sz="1600" dirty="0"/>
              <a:t>Development of new Integrated Report assessment methodologies</a:t>
            </a:r>
            <a:endParaRPr sz="1600" dirty="0"/>
          </a:p>
          <a:p>
            <a:pPr marL="1371600" lvl="2" indent="-310832" algn="l" rtl="0">
              <a:spcBef>
                <a:spcPts val="0"/>
              </a:spcBef>
              <a:spcAft>
                <a:spcPts val="0"/>
              </a:spcAft>
              <a:buSzPct val="100000"/>
              <a:buChar char="■"/>
            </a:pPr>
            <a:r>
              <a:rPr lang="en" sz="1600" dirty="0"/>
              <a:t>Development of new water quality criteria</a:t>
            </a:r>
            <a:endParaRPr sz="1600" dirty="0"/>
          </a:p>
          <a:p>
            <a:pPr marL="1371600" lvl="2" indent="-310832" algn="l" rtl="0">
              <a:spcBef>
                <a:spcPts val="0"/>
              </a:spcBef>
              <a:spcAft>
                <a:spcPts val="0"/>
              </a:spcAft>
              <a:buSzPct val="100000"/>
              <a:buChar char="■"/>
            </a:pPr>
            <a:r>
              <a:rPr lang="en" sz="1600" dirty="0"/>
              <a:t>New data collection efforts</a:t>
            </a:r>
            <a:endParaRPr sz="1600" dirty="0"/>
          </a:p>
          <a:p>
            <a:pPr marL="1371600" lvl="2" indent="-310832" algn="l" rtl="0">
              <a:spcBef>
                <a:spcPts val="0"/>
              </a:spcBef>
              <a:spcAft>
                <a:spcPts val="0"/>
              </a:spcAft>
              <a:buSzPct val="100000"/>
              <a:buChar char="■"/>
            </a:pPr>
            <a:r>
              <a:rPr lang="en" sz="1600" dirty="0"/>
              <a:t>BSID Updates and revisions</a:t>
            </a:r>
            <a:endParaRPr sz="16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61" name="Google Shape;161;p30"/>
          <p:cNvSpPr txBox="1">
            <a:spLocks noGrp="1"/>
          </p:cNvSpPr>
          <p:nvPr>
            <p:ph type="title"/>
          </p:nvPr>
        </p:nvSpPr>
        <p:spPr>
          <a:xfrm>
            <a:off x="1357875" y="205975"/>
            <a:ext cx="7329000" cy="8574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dirty="0"/>
              <a:t>Progress</a:t>
            </a:r>
            <a:endParaRPr dirty="0"/>
          </a:p>
        </p:txBody>
      </p:sp>
      <p:sp>
        <p:nvSpPr>
          <p:cNvPr id="164" name="Google Shape;164;p30"/>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6</a:t>
            </a:fld>
            <a:endParaRPr/>
          </a:p>
        </p:txBody>
      </p:sp>
      <p:sp>
        <p:nvSpPr>
          <p:cNvPr id="4" name="Google Shape;87;p18">
            <a:extLst>
              <a:ext uri="{FF2B5EF4-FFF2-40B4-BE49-F238E27FC236}">
                <a16:creationId xmlns:a16="http://schemas.microsoft.com/office/drawing/2014/main" id="{0E04DE3C-8396-EB81-0DBB-2138CAF21DFF}"/>
              </a:ext>
            </a:extLst>
          </p:cNvPr>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0000" lnSpcReduction="20000"/>
          </a:bodyPr>
          <a:lstStyle/>
          <a:p>
            <a:pPr marL="457200" lvl="0" indent="-342900" algn="l" rtl="0">
              <a:spcBef>
                <a:spcPts val="0"/>
              </a:spcBef>
              <a:spcAft>
                <a:spcPts val="0"/>
              </a:spcAft>
              <a:buSzPts val="1800"/>
              <a:buChar char="●"/>
            </a:pPr>
            <a:r>
              <a:rPr lang="en" dirty="0"/>
              <a:t>Improvement in TN, TP, and TSS concentrations/loads and other nutrient related parameters</a:t>
            </a:r>
            <a:endParaRPr dirty="0"/>
          </a:p>
          <a:p>
            <a:pPr marL="914400" lvl="1" indent="-317500" algn="l" rtl="0">
              <a:spcBef>
                <a:spcPts val="0"/>
              </a:spcBef>
              <a:spcAft>
                <a:spcPts val="0"/>
              </a:spcAft>
              <a:buSzPts val="1400"/>
              <a:buChar char="○"/>
            </a:pPr>
            <a:r>
              <a:rPr lang="en" dirty="0">
                <a:hlinkClick r:id="rId3"/>
              </a:rPr>
              <a:t>USGS</a:t>
            </a:r>
            <a:endParaRPr dirty="0"/>
          </a:p>
          <a:p>
            <a:pPr marL="914400" lvl="1" indent="-317500" algn="l" rtl="0">
              <a:spcBef>
                <a:spcPts val="0"/>
              </a:spcBef>
              <a:spcAft>
                <a:spcPts val="0"/>
              </a:spcAft>
              <a:buSzPts val="1400"/>
              <a:buChar char="○"/>
            </a:pPr>
            <a:r>
              <a:rPr lang="en" dirty="0">
                <a:hlinkClick r:id="rId4"/>
              </a:rPr>
              <a:t>DNR Core-Trend</a:t>
            </a:r>
            <a:endParaRPr lang="en" dirty="0"/>
          </a:p>
          <a:p>
            <a:pPr marL="914400" lvl="1" indent="-317500" algn="l" rtl="0">
              <a:spcBef>
                <a:spcPts val="0"/>
              </a:spcBef>
              <a:spcAft>
                <a:spcPts val="0"/>
              </a:spcAft>
              <a:buSzPts val="1400"/>
              <a:buChar char="○"/>
            </a:pPr>
            <a:r>
              <a:rPr lang="en" dirty="0">
                <a:hlinkClick r:id="rId5"/>
              </a:rPr>
              <a:t>MDE</a:t>
            </a:r>
            <a:endParaRPr dirty="0"/>
          </a:p>
          <a:p>
            <a:pPr marL="1371600" lvl="2" indent="-317500" algn="l" rtl="0">
              <a:spcBef>
                <a:spcPts val="0"/>
              </a:spcBef>
              <a:spcAft>
                <a:spcPts val="0"/>
              </a:spcAft>
              <a:buSzPts val="1400"/>
              <a:buChar char="■"/>
            </a:pPr>
            <a:r>
              <a:rPr lang="en" dirty="0"/>
              <a:t>Corsica River Example</a:t>
            </a:r>
            <a:endParaRPr dirty="0"/>
          </a:p>
          <a:p>
            <a:pPr marL="1371600" lvl="2" indent="-317500" algn="l" rtl="0">
              <a:spcBef>
                <a:spcPts val="0"/>
              </a:spcBef>
              <a:spcAft>
                <a:spcPts val="0"/>
              </a:spcAft>
              <a:buSzPts val="1400"/>
              <a:buChar char="■"/>
            </a:pPr>
            <a:r>
              <a:rPr lang="en" dirty="0"/>
              <a:t>Baltimore Harbor Example </a:t>
            </a:r>
            <a:endParaRPr dirty="0"/>
          </a:p>
          <a:p>
            <a:pPr marL="1371600" lvl="2" indent="-317500" algn="l" rtl="0">
              <a:spcBef>
                <a:spcPts val="0"/>
              </a:spcBef>
              <a:spcAft>
                <a:spcPts val="0"/>
              </a:spcAft>
              <a:buSzPts val="1400"/>
              <a:buChar char="■"/>
            </a:pPr>
            <a:r>
              <a:rPr lang="en" dirty="0"/>
              <a:t>MS4 Chemical Monitoring Example</a:t>
            </a:r>
          </a:p>
          <a:p>
            <a:pPr marL="457200" lvl="0" indent="-342900" algn="l" rtl="0">
              <a:spcBef>
                <a:spcPts val="0"/>
              </a:spcBef>
              <a:spcAft>
                <a:spcPts val="0"/>
              </a:spcAft>
              <a:buSzPts val="1800"/>
              <a:buChar char="●"/>
            </a:pPr>
            <a:r>
              <a:rPr lang="en" dirty="0"/>
              <a:t>Improvement in Bacteria concentrations</a:t>
            </a:r>
            <a:endParaRPr dirty="0"/>
          </a:p>
          <a:p>
            <a:pPr marL="914400" lvl="1" indent="-317500" algn="l" rtl="0">
              <a:spcBef>
                <a:spcPts val="0"/>
              </a:spcBef>
              <a:spcAft>
                <a:spcPts val="0"/>
              </a:spcAft>
              <a:buSzPts val="1400"/>
              <a:buChar char="○"/>
            </a:pPr>
            <a:r>
              <a:rPr lang="en" dirty="0"/>
              <a:t>Baltimore Harbor Example</a:t>
            </a:r>
            <a:endParaRPr dirty="0"/>
          </a:p>
          <a:p>
            <a:pPr marL="457200" lvl="0" indent="-342900" algn="l" rtl="0">
              <a:spcBef>
                <a:spcPts val="0"/>
              </a:spcBef>
              <a:spcAft>
                <a:spcPts val="0"/>
              </a:spcAft>
              <a:buSzPts val="1800"/>
              <a:buChar char="●"/>
            </a:pPr>
            <a:r>
              <a:rPr lang="en" dirty="0"/>
              <a:t>Delistings</a:t>
            </a:r>
          </a:p>
          <a:p>
            <a:pPr lvl="1" indent="-342900">
              <a:spcBef>
                <a:spcPts val="0"/>
              </a:spcBef>
              <a:buSzPts val="1800"/>
              <a:buChar char="●"/>
            </a:pPr>
            <a:r>
              <a:rPr lang="en" dirty="0"/>
              <a:t>Low pH and AMD Delistings</a:t>
            </a:r>
            <a:endParaRPr dirty="0"/>
          </a:p>
          <a:p>
            <a:pPr lvl="1" indent="-342900">
              <a:spcBef>
                <a:spcPts val="0"/>
              </a:spcBef>
              <a:buSzPts val="1800"/>
              <a:buChar char="●"/>
            </a:pPr>
            <a:r>
              <a:rPr lang="en" dirty="0"/>
              <a:t>PCB Fish Tissue Delistings</a:t>
            </a:r>
            <a:endParaRPr dirty="0"/>
          </a:p>
          <a:p>
            <a:pPr lvl="1" indent="-342900">
              <a:spcBef>
                <a:spcPts val="0"/>
              </a:spcBef>
              <a:buSzPts val="1800"/>
              <a:buChar char="●"/>
            </a:pPr>
            <a:r>
              <a:rPr lang="en" dirty="0"/>
              <a:t>Hg Fish Tissue Delistings</a:t>
            </a:r>
          </a:p>
          <a:p>
            <a:pPr lvl="1" indent="-342900">
              <a:spcBef>
                <a:spcPts val="0"/>
              </a:spcBef>
              <a:buSzPts val="1800"/>
              <a:buChar char="●"/>
            </a:pPr>
            <a:r>
              <a:rPr lang="en" dirty="0"/>
              <a:t>Many others</a:t>
            </a:r>
          </a:p>
        </p:txBody>
      </p:sp>
      <p:pic>
        <p:nvPicPr>
          <p:cNvPr id="3" name="Picture 2">
            <a:extLst>
              <a:ext uri="{FF2B5EF4-FFF2-40B4-BE49-F238E27FC236}">
                <a16:creationId xmlns:a16="http://schemas.microsoft.com/office/drawing/2014/main" id="{68369EE2-A9EC-7E60-1DDD-6817984FBED8}"/>
              </a:ext>
            </a:extLst>
          </p:cNvPr>
          <p:cNvPicPr>
            <a:picLocks noChangeAspect="1"/>
          </p:cNvPicPr>
          <p:nvPr/>
        </p:nvPicPr>
        <p:blipFill>
          <a:blip r:embed="rId6"/>
          <a:stretch>
            <a:fillRect/>
          </a:stretch>
        </p:blipFill>
        <p:spPr>
          <a:xfrm>
            <a:off x="5444090" y="1568824"/>
            <a:ext cx="2563419" cy="3574676"/>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31"/>
          <p:cNvSpPr txBox="1">
            <a:spLocks noGrp="1"/>
          </p:cNvSpPr>
          <p:nvPr>
            <p:ph type="title"/>
          </p:nvPr>
        </p:nvSpPr>
        <p:spPr>
          <a:xfrm>
            <a:off x="1524000" y="205978"/>
            <a:ext cx="7162800" cy="8574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dirty="0"/>
              <a:t>Conclusions</a:t>
            </a:r>
            <a:endParaRPr dirty="0"/>
          </a:p>
        </p:txBody>
      </p:sp>
      <p:sp>
        <p:nvSpPr>
          <p:cNvPr id="172" name="Google Shape;172;p31"/>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7</a:t>
            </a:fld>
            <a:endParaRPr/>
          </a:p>
        </p:txBody>
      </p:sp>
      <p:sp>
        <p:nvSpPr>
          <p:cNvPr id="4" name="Google Shape;93;p19">
            <a:extLst>
              <a:ext uri="{FF2B5EF4-FFF2-40B4-BE49-F238E27FC236}">
                <a16:creationId xmlns:a16="http://schemas.microsoft.com/office/drawing/2014/main" id="{EB836511-7C32-704D-46EB-542282278522}"/>
              </a:ext>
            </a:extLst>
          </p:cNvPr>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7500" lnSpcReduction="20000"/>
          </a:bodyPr>
          <a:lstStyle/>
          <a:p>
            <a:pPr marL="457200" lvl="0" indent="-342900" algn="l" rtl="0">
              <a:spcBef>
                <a:spcPts val="0"/>
              </a:spcBef>
              <a:spcAft>
                <a:spcPts val="0"/>
              </a:spcAft>
              <a:buSzPts val="1800"/>
              <a:buChar char="●"/>
            </a:pPr>
            <a:r>
              <a:rPr lang="en" dirty="0"/>
              <a:t>Watershed Restoration is complex</a:t>
            </a:r>
            <a:endParaRPr dirty="0"/>
          </a:p>
          <a:p>
            <a:pPr marL="457200" lvl="0" indent="-342900" algn="l" rtl="0">
              <a:spcBef>
                <a:spcPts val="0"/>
              </a:spcBef>
              <a:spcAft>
                <a:spcPts val="0"/>
              </a:spcAft>
              <a:buSzPts val="1800"/>
              <a:buChar char="●"/>
            </a:pPr>
            <a:r>
              <a:rPr lang="en" dirty="0"/>
              <a:t>An incredible amount of restoration has been implemented to-date</a:t>
            </a:r>
          </a:p>
          <a:p>
            <a:pPr lvl="1" indent="-342900">
              <a:spcBef>
                <a:spcPts val="0"/>
              </a:spcBef>
              <a:buSzPts val="1800"/>
              <a:buChar char="●"/>
            </a:pPr>
            <a:r>
              <a:rPr lang="en" dirty="0"/>
              <a:t>This restoration includes a wide variety of structural, upland, in-stream, and annual practices</a:t>
            </a:r>
            <a:endParaRPr dirty="0"/>
          </a:p>
          <a:p>
            <a:pPr marL="457200" lvl="0" indent="-342900" algn="l" rtl="0">
              <a:spcBef>
                <a:spcPts val="0"/>
              </a:spcBef>
              <a:spcAft>
                <a:spcPts val="0"/>
              </a:spcAft>
              <a:buSzPts val="1800"/>
              <a:buChar char="●"/>
            </a:pPr>
            <a:r>
              <a:rPr lang="en" dirty="0"/>
              <a:t>In many cases, this restoration has resulted in the achievement of our TMDL loading goals</a:t>
            </a:r>
          </a:p>
          <a:p>
            <a:pPr lvl="1" indent="-342900">
              <a:spcBef>
                <a:spcPts val="0"/>
              </a:spcBef>
              <a:buSzPts val="1800"/>
              <a:buChar char="●"/>
            </a:pPr>
            <a:r>
              <a:rPr lang="en" dirty="0"/>
              <a:t>However, water quality monitoring data does not demonstrate that criteria are being achieved</a:t>
            </a:r>
            <a:endParaRPr dirty="0"/>
          </a:p>
          <a:p>
            <a:pPr lvl="2" indent="-342900">
              <a:spcBef>
                <a:spcPts val="0"/>
              </a:spcBef>
              <a:buSzPts val="1800"/>
              <a:buChar char="●"/>
            </a:pPr>
            <a:r>
              <a:rPr lang="en-US" dirty="0"/>
              <a:t>There are many complex reasons why restoration has not yet resulted in the attainment of water quality criteria</a:t>
            </a:r>
            <a:endParaRPr dirty="0"/>
          </a:p>
          <a:p>
            <a:pPr lvl="2" indent="-342900">
              <a:spcBef>
                <a:spcPts val="0"/>
              </a:spcBef>
              <a:buSzPts val="1800"/>
              <a:buChar char="●"/>
            </a:pPr>
            <a:r>
              <a:rPr lang="en" dirty="0"/>
              <a:t>This should not negate the importance and relevance of the work that has been done to-date, and significant progress has already been made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pic>
        <p:nvPicPr>
          <p:cNvPr id="221" name="Google Shape;221;p35"/>
          <p:cNvPicPr preferRelativeResize="0"/>
          <p:nvPr/>
        </p:nvPicPr>
        <p:blipFill>
          <a:blip r:embed="rId3">
            <a:alphaModFix/>
          </a:blip>
          <a:stretch>
            <a:fillRect/>
          </a:stretch>
        </p:blipFill>
        <p:spPr>
          <a:xfrm>
            <a:off x="0" y="0"/>
            <a:ext cx="9144000" cy="5143475"/>
          </a:xfrm>
          <a:prstGeom prst="rect">
            <a:avLst/>
          </a:prstGeom>
          <a:noFill/>
          <a:ln>
            <a:noFill/>
          </a:ln>
        </p:spPr>
      </p:pic>
      <p:sp>
        <p:nvSpPr>
          <p:cNvPr id="222" name="Google Shape;222;p35"/>
          <p:cNvSpPr txBox="1">
            <a:spLocks noGrp="1"/>
          </p:cNvSpPr>
          <p:nvPr>
            <p:ph type="title"/>
          </p:nvPr>
        </p:nvSpPr>
        <p:spPr>
          <a:xfrm>
            <a:off x="5583818" y="198725"/>
            <a:ext cx="2910900" cy="10215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None/>
            </a:pPr>
            <a:r>
              <a:rPr lang="en" sz="4100">
                <a:solidFill>
                  <a:schemeClr val="dk2"/>
                </a:solidFill>
              </a:rPr>
              <a:t>Thank you!!</a:t>
            </a:r>
            <a:endParaRPr sz="4100">
              <a:solidFill>
                <a:schemeClr val="dk2"/>
              </a:solidFill>
            </a:endParaRPr>
          </a:p>
        </p:txBody>
      </p:sp>
      <p:pic>
        <p:nvPicPr>
          <p:cNvPr id="223" name="Google Shape;223;p35"/>
          <p:cNvPicPr preferRelativeResize="0"/>
          <p:nvPr/>
        </p:nvPicPr>
        <p:blipFill>
          <a:blip r:embed="rId4">
            <a:alphaModFix/>
          </a:blip>
          <a:stretch>
            <a:fillRect/>
          </a:stretch>
        </p:blipFill>
        <p:spPr>
          <a:xfrm>
            <a:off x="0" y="1347850"/>
            <a:ext cx="5692378" cy="3795651"/>
          </a:xfrm>
          <a:prstGeom prst="rect">
            <a:avLst/>
          </a:prstGeom>
          <a:noFill/>
          <a:ln>
            <a:noFill/>
          </a:ln>
        </p:spPr>
      </p:pic>
      <p:sp>
        <p:nvSpPr>
          <p:cNvPr id="224" name="Google Shape;224;p35"/>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solidFill>
                  <a:schemeClr val="lt1"/>
                </a:solidFill>
              </a:rPr>
              <a:t>8</a:t>
            </a:fld>
            <a:endParaRPr>
              <a:solidFill>
                <a:schemeClr val="lt1"/>
              </a:solidFill>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128</TotalTime>
  <Words>2218</Words>
  <Application>Microsoft Office PowerPoint</Application>
  <PresentationFormat>On-screen Show (16:9)</PresentationFormat>
  <Paragraphs>153</Paragraphs>
  <Slides>8</Slides>
  <Notes>8</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8</vt:i4>
      </vt:variant>
    </vt:vector>
  </HeadingPairs>
  <TitlesOfParts>
    <vt:vector size="12" baseType="lpstr">
      <vt:lpstr>Calibri</vt:lpstr>
      <vt:lpstr>Arial</vt:lpstr>
      <vt:lpstr>Simple Light</vt:lpstr>
      <vt:lpstr>Office Theme</vt:lpstr>
      <vt:lpstr>Achieving Water Quality Endpoints: A State Perspective on the Issues and Challenges of Restoration</vt:lpstr>
      <vt:lpstr>What are our Water Quality Goals?</vt:lpstr>
      <vt:lpstr>A Summary of Water Quality Restoration</vt:lpstr>
      <vt:lpstr>The Impact of Restoration</vt:lpstr>
      <vt:lpstr>Challenges and Issues</vt:lpstr>
      <vt:lpstr>Progress</vt:lpstr>
      <vt:lpstr>Conclusions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Jeff White</dc:creator>
  <cp:lastModifiedBy>Karen Titus</cp:lastModifiedBy>
  <cp:revision>4</cp:revision>
  <cp:lastPrinted>2024-06-18T13:50:50Z</cp:lastPrinted>
  <dcterms:modified xsi:type="dcterms:W3CDTF">2024-06-18T15:25:30Z</dcterms:modified>
</cp:coreProperties>
</file>